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61" r:id="rId4"/>
    <p:sldId id="272" r:id="rId5"/>
    <p:sldId id="297" r:id="rId6"/>
    <p:sldId id="298" r:id="rId7"/>
    <p:sldId id="273" r:id="rId8"/>
    <p:sldId id="296" r:id="rId9"/>
    <p:sldId id="274" r:id="rId10"/>
    <p:sldId id="289" r:id="rId11"/>
    <p:sldId id="280" r:id="rId12"/>
    <p:sldId id="278" r:id="rId13"/>
    <p:sldId id="275" r:id="rId14"/>
    <p:sldId id="264" r:id="rId15"/>
    <p:sldId id="276" r:id="rId16"/>
    <p:sldId id="263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576" userDrawn="1">
          <p15:clr>
            <a:srgbClr val="A4A3A4"/>
          </p15:clr>
        </p15:guide>
        <p15:guide id="4" orient="horz" pos="22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66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2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050" y="264"/>
      </p:cViewPr>
      <p:guideLst>
        <p:guide orient="horz" pos="4008"/>
        <p:guide pos="3840"/>
        <p:guide orient="horz" pos="576"/>
        <p:guide orient="horz" pos="2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AF6C0F-6C1A-4846-A78B-2019EC7A5A0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0A86D-5024-4350-A9C6-9389693B08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56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3224B-FA27-4BCB-A26A-ADE45C59C0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BA7C3-DC9D-406C-B076-C0EF547FDA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FF5F6D-871C-4205-8D1F-4A75D2E3C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F35F7-EF06-45F2-B57F-6F048A3C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B1CA4-B90D-4E32-901D-48FA8E2D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1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41EE9-276F-4ECC-914F-3840024B4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04F50-AF49-4C03-830B-419E956A62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B5F91-1B6D-440D-B9E1-29FB3BD1D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2A01E-DFDC-45CD-8C59-1ACC09CF8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775F8-5AC9-4483-BDAA-960FCE9D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40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A3CE1-F66E-4EFB-A061-3D89731B7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A2FD-0BB0-48E3-961D-415CA7A194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03049-6C69-4CEC-82C8-8B99C166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0A7B9-7A8C-4781-8527-07CB306F6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E066-AC32-4EBF-8C62-9F9C88D1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E6EC4-6F49-4C22-9574-222E2B6DC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3788F-73D7-4BA8-A517-673D68DE4C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83F72-07E8-4522-BCD6-190E86E83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6B5A81-3252-41EF-8E89-7F2F734C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04087F-4B5D-4BCC-A8B7-6AD823B20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8DD92-971F-4EBE-82A7-ABE3B785D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884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4EDE5-DAA6-4AB4-ADAE-D4B0864A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DC08B-144E-41B1-B2E2-DD0D97F62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81F46-A6AB-4DE4-830D-D42782E07C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72667-A2FE-4E9B-B0C0-1AB4FD8C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0A267E-14B3-415C-9BD0-93A240086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AB91A-F6A2-4D2C-803D-2B96DE11F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F20F70-97D6-4A4B-83E9-F2DE6EA48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A4884-361A-4BDD-A109-580661DCF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5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796A-C94D-40D6-A532-B5030D215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19960D-4FE0-44C2-8E79-EA02757B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C9FF4-BA2A-4F83-91EC-84FCCC9B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2A5C75-66DE-4C60-955C-C799276F2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67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05E97-12E7-4C3D-9AA5-EBFC6570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25EBE5-1AF8-4A20-85BC-AF6314939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EC7D4C-E75D-4022-B23A-8EED484F9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178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053C1-7859-4B7B-83ED-CBE533392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25BBE-A5F4-4139-A1E2-128DFC9C3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9AD82-97A1-4C12-A331-06D9FEEB18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F93360-E200-4472-A28E-20B749438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4B9387-B863-4CDD-922B-D6EC8215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1533D-ACE7-4A22-9109-6B53A4D1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7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A90AC-FB79-4573-A675-21B5F35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3B17C0-8AEC-4F51-9EB0-3F1F9FA2C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F1576-9819-4AE5-8F60-6A3A3901E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A9B03-8235-4947-B1E9-22457F9BC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03FB9-4F6E-42F4-9E0B-6A259DC6A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5571CE-F3BA-4B47-8232-C128D36D7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2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AE9B3-7C95-489C-8A32-22132209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18C582-CFBA-44E8-9DEF-3BDBC6D30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B17DE-6261-4E66-A4A9-D0E7D9D93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C2ACC-BCE2-4B89-8021-528A0E04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0424C-3425-45D1-A35B-4196E56F1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D84659-4BF3-4C22-A102-68D558736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7050F-96F2-4453-A76B-BDA3FE830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E29D8-7726-4466-ABEB-1288F7FE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361D5F-5CAC-4BC5-B5B2-E67EE06CA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C49DB4-AB6D-490B-97D2-DCC788148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22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90700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3791744" y="502830"/>
            <a:ext cx="4608512" cy="4620329"/>
            <a:chOff x="1115616" y="1275607"/>
            <a:chExt cx="2585656" cy="2592286"/>
          </a:xfrm>
        </p:grpSpPr>
        <p:pic>
          <p:nvPicPr>
            <p:cNvPr id="5" name="Picture 2" descr="E:\002-KIMS BUSINESS\007-02-Googleslidesppt\02-GSppt-Contents-Kim\20170215\03-abs\item01-png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275607"/>
              <a:ext cx="2585656" cy="259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 userDrawn="1"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38100" dir="1890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sp>
        <p:nvSpPr>
          <p:cNvPr id="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772131" y="5106393"/>
            <a:ext cx="4608512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771933" y="5925277"/>
            <a:ext cx="4608512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142843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99009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219514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151424" y="2133096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789508" y="2129832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446311" y="2129832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9102681" y="2133096"/>
            <a:ext cx="1920000" cy="192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Block Arc 1"/>
          <p:cNvSpPr/>
          <p:nvPr userDrawn="1"/>
        </p:nvSpPr>
        <p:spPr>
          <a:xfrm>
            <a:off x="911424" y="1893096"/>
            <a:ext cx="2400000" cy="24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2" name="Block Arc 11"/>
          <p:cNvSpPr/>
          <p:nvPr userDrawn="1"/>
        </p:nvSpPr>
        <p:spPr>
          <a:xfrm>
            <a:off x="3561843" y="1893096"/>
            <a:ext cx="2400000" cy="24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Block Arc 12"/>
          <p:cNvSpPr/>
          <p:nvPr userDrawn="1"/>
        </p:nvSpPr>
        <p:spPr>
          <a:xfrm>
            <a:off x="6212261" y="1893096"/>
            <a:ext cx="2400000" cy="24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 userDrawn="1"/>
        </p:nvSpPr>
        <p:spPr>
          <a:xfrm>
            <a:off x="8862681" y="1893096"/>
            <a:ext cx="2400000" cy="24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EDBECCA6-8618-46C3-A8D4-3B6399CCEF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1D40A599-6D66-4DC9-82BB-52C171B56B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05357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72011" y="1508786"/>
            <a:ext cx="3799787" cy="486556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6865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7170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57813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695733" y="1873019"/>
            <a:ext cx="8496267" cy="403244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A6C3AF05-0B8F-485E-983F-1B40340199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183D1CC-DF98-45E3-B7CE-601603E40D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189966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4079776" cy="29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8112000" y="3930000"/>
            <a:ext cx="4080000" cy="29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23897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04523" y="0"/>
            <a:ext cx="2831637" cy="4293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360363" y="2564904"/>
            <a:ext cx="2831637" cy="4293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8204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57145" y="1700808"/>
            <a:ext cx="3264727" cy="2698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4452723" y="1700808"/>
            <a:ext cx="3264364" cy="2698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947939" y="1700808"/>
            <a:ext cx="3264364" cy="2698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DDA4CE02-F7F3-4BCD-B8DB-4DFD03965E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39A54B34-6F96-4E3E-B72E-E680E3CE27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6526937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382" y="1700809"/>
            <a:ext cx="3898337" cy="335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862" y="1700809"/>
            <a:ext cx="3898337" cy="335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2110208" y="1832542"/>
            <a:ext cx="3600000" cy="21131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427952" y="1832542"/>
            <a:ext cx="3648000" cy="21131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2F3CBFE9-6225-4EAB-9415-3558F6BE9A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E9189EF-3C10-45A2-8749-4187192AC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4016530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3"/>
          <p:cNvSpPr/>
          <p:nvPr userDrawn="1"/>
        </p:nvSpPr>
        <p:spPr>
          <a:xfrm>
            <a:off x="3796148" y="1572993"/>
            <a:ext cx="4535419" cy="4535419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</a:endParaRP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967" y="1438674"/>
            <a:ext cx="4497771" cy="5446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755105" y="1622871"/>
            <a:ext cx="2593953" cy="4006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9B4F25E9-AA8C-4BD3-BF1F-56D20DF8D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40BDE80-4E1C-47DE-8168-381888FDC3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530166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728952" y="1562579"/>
            <a:ext cx="2592000" cy="13914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28504" y="3816222"/>
            <a:ext cx="2592000" cy="16321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728504" y="2956276"/>
            <a:ext cx="2592000" cy="7079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728056" y="5447872"/>
            <a:ext cx="2592000" cy="707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6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444409" y="1562579"/>
            <a:ext cx="2592000" cy="13914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43961" y="3816222"/>
            <a:ext cx="2592000" cy="16321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443961" y="2956276"/>
            <a:ext cx="2592000" cy="707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9" name="Rectangle 8"/>
          <p:cNvSpPr/>
          <p:nvPr userDrawn="1"/>
        </p:nvSpPr>
        <p:spPr>
          <a:xfrm>
            <a:off x="3443513" y="5447872"/>
            <a:ext cx="2592000" cy="707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59867" y="1562579"/>
            <a:ext cx="2592000" cy="13914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159419" y="3816222"/>
            <a:ext cx="2592000" cy="16321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6159419" y="2956276"/>
            <a:ext cx="2592000" cy="707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3" name="Rectangle 12"/>
          <p:cNvSpPr/>
          <p:nvPr userDrawn="1"/>
        </p:nvSpPr>
        <p:spPr>
          <a:xfrm>
            <a:off x="6158971" y="5447872"/>
            <a:ext cx="2592000" cy="707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8875325" y="1562579"/>
            <a:ext cx="2592000" cy="13914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8874877" y="3816222"/>
            <a:ext cx="2592000" cy="163218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8874877" y="2956276"/>
            <a:ext cx="2592000" cy="707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7" name="Rectangle 16"/>
          <p:cNvSpPr/>
          <p:nvPr userDrawn="1"/>
        </p:nvSpPr>
        <p:spPr>
          <a:xfrm>
            <a:off x="8874429" y="5447872"/>
            <a:ext cx="2592000" cy="70793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</p:spTree>
    <p:extLst>
      <p:ext uri="{BB962C8B-B14F-4D97-AF65-F5344CB8AC3E}">
        <p14:creationId xmlns:p14="http://schemas.microsoft.com/office/powerpoint/2010/main" val="18997507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618400" y="2973837"/>
            <a:ext cx="6573600" cy="63143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618400" y="3605272"/>
            <a:ext cx="6573600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786" y="4869161"/>
            <a:ext cx="1351860" cy="1355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915" y="1267653"/>
            <a:ext cx="864096" cy="86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13" y="559757"/>
            <a:ext cx="589523" cy="59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523" y="2372267"/>
            <a:ext cx="480053" cy="48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 userDrawn="1"/>
        </p:nvGrpSpPr>
        <p:grpSpPr>
          <a:xfrm>
            <a:off x="1487488" y="1700810"/>
            <a:ext cx="3447541" cy="3456381"/>
            <a:chOff x="1115616" y="1275607"/>
            <a:chExt cx="2585656" cy="2592286"/>
          </a:xfrm>
        </p:grpSpPr>
        <p:pic>
          <p:nvPicPr>
            <p:cNvPr id="1026" name="Picture 2" descr="E:\002-KIMS BUSINESS\007-02-Googleslidesppt\02-GSppt-Contents-Kim\20170215\03-abs\item01-png.png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275607"/>
              <a:ext cx="2585656" cy="259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/>
            <p:cNvSpPr/>
            <p:nvPr userDrawn="1"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38100" dir="1890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pic>
        <p:nvPicPr>
          <p:cNvPr id="1027" name="Picture 3" descr="E:\002-KIMS BUSINESS\007-02-Googleslidesppt\02-GSppt-Contents-Kim\20170215\03-abs\item02-png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459" y="4771745"/>
            <a:ext cx="1967541" cy="212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002-KIMS BUSINESS\007-02-Googleslidesppt\02-GSppt-Contents-Kim\20170215\03-abs\item02-png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969139" y="-68703"/>
            <a:ext cx="1173107" cy="126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946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673116-EE46-49BA-AF9B-CA43FFA14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CCFC0-B77B-44C8-A097-50FD5B1E6D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6219E-49F0-4E39-A5A1-E39D165F6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24056-FCF2-42B5-B363-49EAD26F8DCA}" type="datetimeFigureOut">
              <a:rPr lang="en-US" smtClean="0"/>
              <a:t>9/3/2020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4ACBE-0631-4B94-AC44-AFCA522D69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D36C1-B418-4475-AD06-D82B869871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4C915-17D6-486A-86EC-048CBE10C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2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634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hyperlink" Target="mailto:qoqom_kuncoro@yahoo.co.nz" TargetMode="Externa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109F2C-FA85-4317-916E-0B4E5F44B020}"/>
              </a:ext>
            </a:extLst>
          </p:cNvPr>
          <p:cNvCxnSpPr>
            <a:cxnSpLocks/>
          </p:cNvCxnSpPr>
          <p:nvPr/>
        </p:nvCxnSpPr>
        <p:spPr>
          <a:xfrm>
            <a:off x="6003925" y="2844800"/>
            <a:ext cx="61880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9DEFB15-FA52-4367-BCB9-66BC78D94E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70" t="10000" r="17737" b="10444"/>
          <a:stretch/>
        </p:blipFill>
        <p:spPr>
          <a:xfrm>
            <a:off x="5905500" y="571500"/>
            <a:ext cx="4546600" cy="4546600"/>
          </a:xfrm>
          <a:custGeom>
            <a:avLst/>
            <a:gdLst>
              <a:gd name="connsiteX0" fmla="*/ 2273300 w 4546600"/>
              <a:gd name="connsiteY0" fmla="*/ 0 h 4546600"/>
              <a:gd name="connsiteX1" fmla="*/ 4546600 w 4546600"/>
              <a:gd name="connsiteY1" fmla="*/ 2273300 h 4546600"/>
              <a:gd name="connsiteX2" fmla="*/ 2273300 w 4546600"/>
              <a:gd name="connsiteY2" fmla="*/ 4546600 h 4546600"/>
              <a:gd name="connsiteX3" fmla="*/ 0 w 4546600"/>
              <a:gd name="connsiteY3" fmla="*/ 2273300 h 454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600" h="4546600">
                <a:moveTo>
                  <a:pt x="2273300" y="0"/>
                </a:moveTo>
                <a:lnTo>
                  <a:pt x="4546600" y="2273300"/>
                </a:lnTo>
                <a:lnTo>
                  <a:pt x="2273300" y="4546600"/>
                </a:lnTo>
                <a:lnTo>
                  <a:pt x="0" y="2273300"/>
                </a:lnTo>
                <a:close/>
              </a:path>
            </a:pathLst>
          </a:cu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B34CAC-2B52-47E8-9B57-E3B791389FE1}"/>
              </a:ext>
            </a:extLst>
          </p:cNvPr>
          <p:cNvSpPr/>
          <p:nvPr/>
        </p:nvSpPr>
        <p:spPr>
          <a:xfrm>
            <a:off x="10058400" y="257175"/>
            <a:ext cx="2133600" cy="6286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iamond 10">
            <a:extLst>
              <a:ext uri="{FF2B5EF4-FFF2-40B4-BE49-F238E27FC236}">
                <a16:creationId xmlns:a16="http://schemas.microsoft.com/office/drawing/2014/main" id="{F98AFC32-7F02-43CB-8485-44B6B2E13FCA}"/>
              </a:ext>
            </a:extLst>
          </p:cNvPr>
          <p:cNvSpPr/>
          <p:nvPr/>
        </p:nvSpPr>
        <p:spPr>
          <a:xfrm>
            <a:off x="6003925" y="679450"/>
            <a:ext cx="4330700" cy="4330700"/>
          </a:xfrm>
          <a:prstGeom prst="diamond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285750" y="1088450"/>
            <a:ext cx="6083300" cy="424731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5400" dirty="0" err="1">
                <a:latin typeface="+mj-lt"/>
              </a:rPr>
              <a:t>Belajar</a:t>
            </a:r>
            <a:r>
              <a:rPr lang="en-US" sz="5400" dirty="0">
                <a:latin typeface="+mj-lt"/>
              </a:rPr>
              <a:t> yang </a:t>
            </a:r>
            <a:r>
              <a:rPr lang="en-US" sz="5400" dirty="0" err="1">
                <a:latin typeface="+mj-lt"/>
              </a:rPr>
              <a:t>Menggembirakan</a:t>
            </a:r>
            <a:r>
              <a:rPr lang="en-US" sz="5400" dirty="0">
                <a:latin typeface="+mj-lt"/>
              </a:rPr>
              <a:t> di Masa </a:t>
            </a:r>
            <a:r>
              <a:rPr lang="en-US" sz="5400" b="1" dirty="0">
                <a:latin typeface="+mj-lt"/>
              </a:rPr>
              <a:t>Covid-19 </a:t>
            </a:r>
            <a:r>
              <a:rPr lang="en-US" sz="5400" dirty="0">
                <a:latin typeface="+mj-lt"/>
              </a:rPr>
              <a:t>(Daring </a:t>
            </a:r>
            <a:r>
              <a:rPr lang="en-US" sz="5400" dirty="0" err="1">
                <a:latin typeface="+mj-lt"/>
              </a:rPr>
              <a:t>atau</a:t>
            </a:r>
            <a:r>
              <a:rPr lang="en-US" sz="5400" dirty="0">
                <a:latin typeface="+mj-lt"/>
              </a:rPr>
              <a:t> Luring)</a:t>
            </a:r>
          </a:p>
        </p:txBody>
      </p:sp>
      <p:sp>
        <p:nvSpPr>
          <p:cNvPr id="20" name="Freeform 3886">
            <a:extLst>
              <a:ext uri="{FF2B5EF4-FFF2-40B4-BE49-F238E27FC236}">
                <a16:creationId xmlns:a16="http://schemas.microsoft.com/office/drawing/2014/main" id="{406669C8-019B-46E5-82CC-1541BDB827B3}"/>
              </a:ext>
            </a:extLst>
          </p:cNvPr>
          <p:cNvSpPr>
            <a:spLocks noEditPoints="1"/>
          </p:cNvSpPr>
          <p:nvPr/>
        </p:nvSpPr>
        <p:spPr bwMode="auto">
          <a:xfrm>
            <a:off x="7785101" y="2453276"/>
            <a:ext cx="787400" cy="783048"/>
          </a:xfrm>
          <a:custGeom>
            <a:avLst/>
            <a:gdLst>
              <a:gd name="T0" fmla="*/ 268 w 902"/>
              <a:gd name="T1" fmla="*/ 575 h 901"/>
              <a:gd name="T2" fmla="*/ 207 w 902"/>
              <a:gd name="T3" fmla="*/ 555 h 901"/>
              <a:gd name="T4" fmla="*/ 155 w 902"/>
              <a:gd name="T5" fmla="*/ 520 h 901"/>
              <a:gd name="T6" fmla="*/ 112 w 902"/>
              <a:gd name="T7" fmla="*/ 475 h 901"/>
              <a:gd name="T8" fmla="*/ 81 w 902"/>
              <a:gd name="T9" fmla="*/ 422 h 901"/>
              <a:gd name="T10" fmla="*/ 64 w 902"/>
              <a:gd name="T11" fmla="*/ 360 h 901"/>
              <a:gd name="T12" fmla="*/ 61 w 902"/>
              <a:gd name="T13" fmla="*/ 294 h 901"/>
              <a:gd name="T14" fmla="*/ 76 w 902"/>
              <a:gd name="T15" fmla="*/ 231 h 901"/>
              <a:gd name="T16" fmla="*/ 104 w 902"/>
              <a:gd name="T17" fmla="*/ 175 h 901"/>
              <a:gd name="T18" fmla="*/ 145 w 902"/>
              <a:gd name="T19" fmla="*/ 128 h 901"/>
              <a:gd name="T20" fmla="*/ 197 w 902"/>
              <a:gd name="T21" fmla="*/ 92 h 901"/>
              <a:gd name="T22" fmla="*/ 256 w 902"/>
              <a:gd name="T23" fmla="*/ 69 h 901"/>
              <a:gd name="T24" fmla="*/ 320 w 902"/>
              <a:gd name="T25" fmla="*/ 60 h 901"/>
              <a:gd name="T26" fmla="*/ 385 w 902"/>
              <a:gd name="T27" fmla="*/ 69 h 901"/>
              <a:gd name="T28" fmla="*/ 444 w 902"/>
              <a:gd name="T29" fmla="*/ 92 h 901"/>
              <a:gd name="T30" fmla="*/ 495 w 902"/>
              <a:gd name="T31" fmla="*/ 128 h 901"/>
              <a:gd name="T32" fmla="*/ 537 w 902"/>
              <a:gd name="T33" fmla="*/ 175 h 901"/>
              <a:gd name="T34" fmla="*/ 564 w 902"/>
              <a:gd name="T35" fmla="*/ 231 h 901"/>
              <a:gd name="T36" fmla="*/ 579 w 902"/>
              <a:gd name="T37" fmla="*/ 294 h 901"/>
              <a:gd name="T38" fmla="*/ 577 w 902"/>
              <a:gd name="T39" fmla="*/ 360 h 901"/>
              <a:gd name="T40" fmla="*/ 560 w 902"/>
              <a:gd name="T41" fmla="*/ 422 h 901"/>
              <a:gd name="T42" fmla="*/ 529 w 902"/>
              <a:gd name="T43" fmla="*/ 475 h 901"/>
              <a:gd name="T44" fmla="*/ 486 w 902"/>
              <a:gd name="T45" fmla="*/ 520 h 901"/>
              <a:gd name="T46" fmla="*/ 432 w 902"/>
              <a:gd name="T47" fmla="*/ 555 h 901"/>
              <a:gd name="T48" fmla="*/ 372 w 902"/>
              <a:gd name="T49" fmla="*/ 575 h 901"/>
              <a:gd name="T50" fmla="*/ 320 w 902"/>
              <a:gd name="T51" fmla="*/ 580 h 901"/>
              <a:gd name="T52" fmla="*/ 591 w 902"/>
              <a:gd name="T53" fmla="*/ 491 h 901"/>
              <a:gd name="T54" fmla="*/ 621 w 902"/>
              <a:gd name="T55" fmla="*/ 430 h 901"/>
              <a:gd name="T56" fmla="*/ 637 w 902"/>
              <a:gd name="T57" fmla="*/ 363 h 901"/>
              <a:gd name="T58" fmla="*/ 638 w 902"/>
              <a:gd name="T59" fmla="*/ 288 h 901"/>
              <a:gd name="T60" fmla="*/ 621 w 902"/>
              <a:gd name="T61" fmla="*/ 211 h 901"/>
              <a:gd name="T62" fmla="*/ 586 w 902"/>
              <a:gd name="T63" fmla="*/ 142 h 901"/>
              <a:gd name="T64" fmla="*/ 535 w 902"/>
              <a:gd name="T65" fmla="*/ 83 h 901"/>
              <a:gd name="T66" fmla="*/ 473 w 902"/>
              <a:gd name="T67" fmla="*/ 39 h 901"/>
              <a:gd name="T68" fmla="*/ 400 w 902"/>
              <a:gd name="T69" fmla="*/ 10 h 901"/>
              <a:gd name="T70" fmla="*/ 320 w 902"/>
              <a:gd name="T71" fmla="*/ 0 h 901"/>
              <a:gd name="T72" fmla="*/ 241 w 902"/>
              <a:gd name="T73" fmla="*/ 10 h 901"/>
              <a:gd name="T74" fmla="*/ 168 w 902"/>
              <a:gd name="T75" fmla="*/ 39 h 901"/>
              <a:gd name="T76" fmla="*/ 105 w 902"/>
              <a:gd name="T77" fmla="*/ 83 h 901"/>
              <a:gd name="T78" fmla="*/ 55 w 902"/>
              <a:gd name="T79" fmla="*/ 142 h 901"/>
              <a:gd name="T80" fmla="*/ 20 w 902"/>
              <a:gd name="T81" fmla="*/ 211 h 901"/>
              <a:gd name="T82" fmla="*/ 1 w 902"/>
              <a:gd name="T83" fmla="*/ 288 h 901"/>
              <a:gd name="T84" fmla="*/ 3 w 902"/>
              <a:gd name="T85" fmla="*/ 369 h 901"/>
              <a:gd name="T86" fmla="*/ 25 w 902"/>
              <a:gd name="T87" fmla="*/ 445 h 901"/>
              <a:gd name="T88" fmla="*/ 64 w 902"/>
              <a:gd name="T89" fmla="*/ 512 h 901"/>
              <a:gd name="T90" fmla="*/ 117 w 902"/>
              <a:gd name="T91" fmla="*/ 568 h 901"/>
              <a:gd name="T92" fmla="*/ 182 w 902"/>
              <a:gd name="T93" fmla="*/ 608 h 901"/>
              <a:gd name="T94" fmla="*/ 256 w 902"/>
              <a:gd name="T95" fmla="*/ 634 h 901"/>
              <a:gd name="T96" fmla="*/ 335 w 902"/>
              <a:gd name="T97" fmla="*/ 641 h 901"/>
              <a:gd name="T98" fmla="*/ 405 w 902"/>
              <a:gd name="T99" fmla="*/ 630 h 901"/>
              <a:gd name="T100" fmla="*/ 468 w 902"/>
              <a:gd name="T101" fmla="*/ 604 h 901"/>
              <a:gd name="T102" fmla="*/ 525 w 902"/>
              <a:gd name="T103" fmla="*/ 567 h 901"/>
              <a:gd name="T104" fmla="*/ 871 w 902"/>
              <a:gd name="T105" fmla="*/ 901 h 901"/>
              <a:gd name="T106" fmla="*/ 897 w 902"/>
              <a:gd name="T107" fmla="*/ 888 h 901"/>
              <a:gd name="T108" fmla="*/ 899 w 902"/>
              <a:gd name="T109" fmla="*/ 86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02" h="901">
                <a:moveTo>
                  <a:pt x="320" y="580"/>
                </a:moveTo>
                <a:lnTo>
                  <a:pt x="307" y="580"/>
                </a:lnTo>
                <a:lnTo>
                  <a:pt x="294" y="579"/>
                </a:lnTo>
                <a:lnTo>
                  <a:pt x="281" y="577"/>
                </a:lnTo>
                <a:lnTo>
                  <a:pt x="268" y="575"/>
                </a:lnTo>
                <a:lnTo>
                  <a:pt x="256" y="572"/>
                </a:lnTo>
                <a:lnTo>
                  <a:pt x="243" y="569"/>
                </a:lnTo>
                <a:lnTo>
                  <a:pt x="231" y="564"/>
                </a:lnTo>
                <a:lnTo>
                  <a:pt x="219" y="560"/>
                </a:lnTo>
                <a:lnTo>
                  <a:pt x="207" y="555"/>
                </a:lnTo>
                <a:lnTo>
                  <a:pt x="197" y="549"/>
                </a:lnTo>
                <a:lnTo>
                  <a:pt x="186" y="543"/>
                </a:lnTo>
                <a:lnTo>
                  <a:pt x="175" y="535"/>
                </a:lnTo>
                <a:lnTo>
                  <a:pt x="164" y="529"/>
                </a:lnTo>
                <a:lnTo>
                  <a:pt x="155" y="520"/>
                </a:lnTo>
                <a:lnTo>
                  <a:pt x="145" y="513"/>
                </a:lnTo>
                <a:lnTo>
                  <a:pt x="136" y="504"/>
                </a:lnTo>
                <a:lnTo>
                  <a:pt x="128" y="495"/>
                </a:lnTo>
                <a:lnTo>
                  <a:pt x="119" y="486"/>
                </a:lnTo>
                <a:lnTo>
                  <a:pt x="112" y="475"/>
                </a:lnTo>
                <a:lnTo>
                  <a:pt x="104" y="466"/>
                </a:lnTo>
                <a:lnTo>
                  <a:pt x="98" y="455"/>
                </a:lnTo>
                <a:lnTo>
                  <a:pt x="91" y="444"/>
                </a:lnTo>
                <a:lnTo>
                  <a:pt x="86" y="432"/>
                </a:lnTo>
                <a:lnTo>
                  <a:pt x="81" y="422"/>
                </a:lnTo>
                <a:lnTo>
                  <a:pt x="76" y="410"/>
                </a:lnTo>
                <a:lnTo>
                  <a:pt x="72" y="397"/>
                </a:lnTo>
                <a:lnTo>
                  <a:pt x="69" y="385"/>
                </a:lnTo>
                <a:lnTo>
                  <a:pt x="66" y="372"/>
                </a:lnTo>
                <a:lnTo>
                  <a:pt x="64" y="360"/>
                </a:lnTo>
                <a:lnTo>
                  <a:pt x="61" y="347"/>
                </a:lnTo>
                <a:lnTo>
                  <a:pt x="60" y="334"/>
                </a:lnTo>
                <a:lnTo>
                  <a:pt x="60" y="320"/>
                </a:lnTo>
                <a:lnTo>
                  <a:pt x="60" y="307"/>
                </a:lnTo>
                <a:lnTo>
                  <a:pt x="61" y="294"/>
                </a:lnTo>
                <a:lnTo>
                  <a:pt x="64" y="281"/>
                </a:lnTo>
                <a:lnTo>
                  <a:pt x="66" y="268"/>
                </a:lnTo>
                <a:lnTo>
                  <a:pt x="69" y="256"/>
                </a:lnTo>
                <a:lnTo>
                  <a:pt x="72" y="243"/>
                </a:lnTo>
                <a:lnTo>
                  <a:pt x="76" y="231"/>
                </a:lnTo>
                <a:lnTo>
                  <a:pt x="81" y="219"/>
                </a:lnTo>
                <a:lnTo>
                  <a:pt x="86" y="207"/>
                </a:lnTo>
                <a:lnTo>
                  <a:pt x="91" y="197"/>
                </a:lnTo>
                <a:lnTo>
                  <a:pt x="98" y="186"/>
                </a:lnTo>
                <a:lnTo>
                  <a:pt x="104" y="175"/>
                </a:lnTo>
                <a:lnTo>
                  <a:pt x="112" y="164"/>
                </a:lnTo>
                <a:lnTo>
                  <a:pt x="119" y="155"/>
                </a:lnTo>
                <a:lnTo>
                  <a:pt x="128" y="145"/>
                </a:lnTo>
                <a:lnTo>
                  <a:pt x="136" y="137"/>
                </a:lnTo>
                <a:lnTo>
                  <a:pt x="145" y="128"/>
                </a:lnTo>
                <a:lnTo>
                  <a:pt x="155" y="119"/>
                </a:lnTo>
                <a:lnTo>
                  <a:pt x="164" y="112"/>
                </a:lnTo>
                <a:lnTo>
                  <a:pt x="175" y="104"/>
                </a:lnTo>
                <a:lnTo>
                  <a:pt x="186" y="98"/>
                </a:lnTo>
                <a:lnTo>
                  <a:pt x="197" y="92"/>
                </a:lnTo>
                <a:lnTo>
                  <a:pt x="207" y="86"/>
                </a:lnTo>
                <a:lnTo>
                  <a:pt x="219" y="81"/>
                </a:lnTo>
                <a:lnTo>
                  <a:pt x="231" y="77"/>
                </a:lnTo>
                <a:lnTo>
                  <a:pt x="243" y="72"/>
                </a:lnTo>
                <a:lnTo>
                  <a:pt x="256" y="69"/>
                </a:lnTo>
                <a:lnTo>
                  <a:pt x="268" y="66"/>
                </a:lnTo>
                <a:lnTo>
                  <a:pt x="281" y="64"/>
                </a:lnTo>
                <a:lnTo>
                  <a:pt x="294" y="61"/>
                </a:lnTo>
                <a:lnTo>
                  <a:pt x="307" y="60"/>
                </a:lnTo>
                <a:lnTo>
                  <a:pt x="320" y="60"/>
                </a:lnTo>
                <a:lnTo>
                  <a:pt x="334" y="60"/>
                </a:lnTo>
                <a:lnTo>
                  <a:pt x="347" y="61"/>
                </a:lnTo>
                <a:lnTo>
                  <a:pt x="360" y="64"/>
                </a:lnTo>
                <a:lnTo>
                  <a:pt x="372" y="66"/>
                </a:lnTo>
                <a:lnTo>
                  <a:pt x="385" y="69"/>
                </a:lnTo>
                <a:lnTo>
                  <a:pt x="397" y="72"/>
                </a:lnTo>
                <a:lnTo>
                  <a:pt x="410" y="77"/>
                </a:lnTo>
                <a:lnTo>
                  <a:pt x="422" y="81"/>
                </a:lnTo>
                <a:lnTo>
                  <a:pt x="432" y="86"/>
                </a:lnTo>
                <a:lnTo>
                  <a:pt x="444" y="92"/>
                </a:lnTo>
                <a:lnTo>
                  <a:pt x="455" y="98"/>
                </a:lnTo>
                <a:lnTo>
                  <a:pt x="466" y="104"/>
                </a:lnTo>
                <a:lnTo>
                  <a:pt x="475" y="112"/>
                </a:lnTo>
                <a:lnTo>
                  <a:pt x="486" y="119"/>
                </a:lnTo>
                <a:lnTo>
                  <a:pt x="495" y="128"/>
                </a:lnTo>
                <a:lnTo>
                  <a:pt x="504" y="137"/>
                </a:lnTo>
                <a:lnTo>
                  <a:pt x="513" y="145"/>
                </a:lnTo>
                <a:lnTo>
                  <a:pt x="522" y="155"/>
                </a:lnTo>
                <a:lnTo>
                  <a:pt x="529" y="164"/>
                </a:lnTo>
                <a:lnTo>
                  <a:pt x="537" y="175"/>
                </a:lnTo>
                <a:lnTo>
                  <a:pt x="543" y="186"/>
                </a:lnTo>
                <a:lnTo>
                  <a:pt x="549" y="197"/>
                </a:lnTo>
                <a:lnTo>
                  <a:pt x="555" y="207"/>
                </a:lnTo>
                <a:lnTo>
                  <a:pt x="560" y="219"/>
                </a:lnTo>
                <a:lnTo>
                  <a:pt x="564" y="231"/>
                </a:lnTo>
                <a:lnTo>
                  <a:pt x="569" y="243"/>
                </a:lnTo>
                <a:lnTo>
                  <a:pt x="572" y="256"/>
                </a:lnTo>
                <a:lnTo>
                  <a:pt x="575" y="268"/>
                </a:lnTo>
                <a:lnTo>
                  <a:pt x="577" y="281"/>
                </a:lnTo>
                <a:lnTo>
                  <a:pt x="579" y="294"/>
                </a:lnTo>
                <a:lnTo>
                  <a:pt x="580" y="307"/>
                </a:lnTo>
                <a:lnTo>
                  <a:pt x="580" y="320"/>
                </a:lnTo>
                <a:lnTo>
                  <a:pt x="580" y="334"/>
                </a:lnTo>
                <a:lnTo>
                  <a:pt x="579" y="347"/>
                </a:lnTo>
                <a:lnTo>
                  <a:pt x="577" y="360"/>
                </a:lnTo>
                <a:lnTo>
                  <a:pt x="575" y="372"/>
                </a:lnTo>
                <a:lnTo>
                  <a:pt x="572" y="385"/>
                </a:lnTo>
                <a:lnTo>
                  <a:pt x="569" y="397"/>
                </a:lnTo>
                <a:lnTo>
                  <a:pt x="564" y="410"/>
                </a:lnTo>
                <a:lnTo>
                  <a:pt x="560" y="422"/>
                </a:lnTo>
                <a:lnTo>
                  <a:pt x="555" y="432"/>
                </a:lnTo>
                <a:lnTo>
                  <a:pt x="549" y="444"/>
                </a:lnTo>
                <a:lnTo>
                  <a:pt x="543" y="455"/>
                </a:lnTo>
                <a:lnTo>
                  <a:pt x="537" y="466"/>
                </a:lnTo>
                <a:lnTo>
                  <a:pt x="529" y="475"/>
                </a:lnTo>
                <a:lnTo>
                  <a:pt x="522" y="486"/>
                </a:lnTo>
                <a:lnTo>
                  <a:pt x="513" y="495"/>
                </a:lnTo>
                <a:lnTo>
                  <a:pt x="504" y="504"/>
                </a:lnTo>
                <a:lnTo>
                  <a:pt x="495" y="513"/>
                </a:lnTo>
                <a:lnTo>
                  <a:pt x="486" y="520"/>
                </a:lnTo>
                <a:lnTo>
                  <a:pt x="475" y="529"/>
                </a:lnTo>
                <a:lnTo>
                  <a:pt x="466" y="535"/>
                </a:lnTo>
                <a:lnTo>
                  <a:pt x="455" y="543"/>
                </a:lnTo>
                <a:lnTo>
                  <a:pt x="444" y="549"/>
                </a:lnTo>
                <a:lnTo>
                  <a:pt x="432" y="555"/>
                </a:lnTo>
                <a:lnTo>
                  <a:pt x="422" y="560"/>
                </a:lnTo>
                <a:lnTo>
                  <a:pt x="410" y="564"/>
                </a:lnTo>
                <a:lnTo>
                  <a:pt x="397" y="569"/>
                </a:lnTo>
                <a:lnTo>
                  <a:pt x="385" y="572"/>
                </a:lnTo>
                <a:lnTo>
                  <a:pt x="372" y="575"/>
                </a:lnTo>
                <a:lnTo>
                  <a:pt x="360" y="577"/>
                </a:lnTo>
                <a:lnTo>
                  <a:pt x="347" y="579"/>
                </a:lnTo>
                <a:lnTo>
                  <a:pt x="334" y="580"/>
                </a:lnTo>
                <a:lnTo>
                  <a:pt x="320" y="580"/>
                </a:lnTo>
                <a:lnTo>
                  <a:pt x="320" y="580"/>
                </a:lnTo>
                <a:close/>
                <a:moveTo>
                  <a:pt x="893" y="851"/>
                </a:moveTo>
                <a:lnTo>
                  <a:pt x="567" y="525"/>
                </a:lnTo>
                <a:lnTo>
                  <a:pt x="575" y="514"/>
                </a:lnTo>
                <a:lnTo>
                  <a:pt x="584" y="503"/>
                </a:lnTo>
                <a:lnTo>
                  <a:pt x="591" y="491"/>
                </a:lnTo>
                <a:lnTo>
                  <a:pt x="598" y="480"/>
                </a:lnTo>
                <a:lnTo>
                  <a:pt x="604" y="468"/>
                </a:lnTo>
                <a:lnTo>
                  <a:pt x="611" y="456"/>
                </a:lnTo>
                <a:lnTo>
                  <a:pt x="616" y="443"/>
                </a:lnTo>
                <a:lnTo>
                  <a:pt x="621" y="430"/>
                </a:lnTo>
                <a:lnTo>
                  <a:pt x="626" y="417"/>
                </a:lnTo>
                <a:lnTo>
                  <a:pt x="630" y="405"/>
                </a:lnTo>
                <a:lnTo>
                  <a:pt x="633" y="391"/>
                </a:lnTo>
                <a:lnTo>
                  <a:pt x="635" y="377"/>
                </a:lnTo>
                <a:lnTo>
                  <a:pt x="637" y="363"/>
                </a:lnTo>
                <a:lnTo>
                  <a:pt x="639" y="349"/>
                </a:lnTo>
                <a:lnTo>
                  <a:pt x="641" y="335"/>
                </a:lnTo>
                <a:lnTo>
                  <a:pt x="641" y="320"/>
                </a:lnTo>
                <a:lnTo>
                  <a:pt x="641" y="304"/>
                </a:lnTo>
                <a:lnTo>
                  <a:pt x="638" y="288"/>
                </a:lnTo>
                <a:lnTo>
                  <a:pt x="637" y="272"/>
                </a:lnTo>
                <a:lnTo>
                  <a:pt x="634" y="256"/>
                </a:lnTo>
                <a:lnTo>
                  <a:pt x="631" y="241"/>
                </a:lnTo>
                <a:lnTo>
                  <a:pt x="627" y="226"/>
                </a:lnTo>
                <a:lnTo>
                  <a:pt x="621" y="211"/>
                </a:lnTo>
                <a:lnTo>
                  <a:pt x="616" y="196"/>
                </a:lnTo>
                <a:lnTo>
                  <a:pt x="609" y="182"/>
                </a:lnTo>
                <a:lnTo>
                  <a:pt x="602" y="168"/>
                </a:lnTo>
                <a:lnTo>
                  <a:pt x="594" y="155"/>
                </a:lnTo>
                <a:lnTo>
                  <a:pt x="586" y="142"/>
                </a:lnTo>
                <a:lnTo>
                  <a:pt x="577" y="129"/>
                </a:lnTo>
                <a:lnTo>
                  <a:pt x="568" y="117"/>
                </a:lnTo>
                <a:lnTo>
                  <a:pt x="557" y="105"/>
                </a:lnTo>
                <a:lnTo>
                  <a:pt x="546" y="94"/>
                </a:lnTo>
                <a:lnTo>
                  <a:pt x="535" y="83"/>
                </a:lnTo>
                <a:lnTo>
                  <a:pt x="524" y="73"/>
                </a:lnTo>
                <a:lnTo>
                  <a:pt x="512" y="64"/>
                </a:lnTo>
                <a:lnTo>
                  <a:pt x="499" y="55"/>
                </a:lnTo>
                <a:lnTo>
                  <a:pt x="486" y="46"/>
                </a:lnTo>
                <a:lnTo>
                  <a:pt x="473" y="39"/>
                </a:lnTo>
                <a:lnTo>
                  <a:pt x="459" y="31"/>
                </a:lnTo>
                <a:lnTo>
                  <a:pt x="445" y="25"/>
                </a:lnTo>
                <a:lnTo>
                  <a:pt x="430" y="20"/>
                </a:lnTo>
                <a:lnTo>
                  <a:pt x="415" y="14"/>
                </a:lnTo>
                <a:lnTo>
                  <a:pt x="400" y="10"/>
                </a:lnTo>
                <a:lnTo>
                  <a:pt x="385" y="7"/>
                </a:lnTo>
                <a:lnTo>
                  <a:pt x="369" y="4"/>
                </a:lnTo>
                <a:lnTo>
                  <a:pt x="353" y="1"/>
                </a:lnTo>
                <a:lnTo>
                  <a:pt x="337" y="0"/>
                </a:lnTo>
                <a:lnTo>
                  <a:pt x="320" y="0"/>
                </a:lnTo>
                <a:lnTo>
                  <a:pt x="304" y="0"/>
                </a:lnTo>
                <a:lnTo>
                  <a:pt x="288" y="1"/>
                </a:lnTo>
                <a:lnTo>
                  <a:pt x="272" y="4"/>
                </a:lnTo>
                <a:lnTo>
                  <a:pt x="256" y="7"/>
                </a:lnTo>
                <a:lnTo>
                  <a:pt x="241" y="10"/>
                </a:lnTo>
                <a:lnTo>
                  <a:pt x="225" y="14"/>
                </a:lnTo>
                <a:lnTo>
                  <a:pt x="210" y="20"/>
                </a:lnTo>
                <a:lnTo>
                  <a:pt x="195" y="25"/>
                </a:lnTo>
                <a:lnTo>
                  <a:pt x="182" y="31"/>
                </a:lnTo>
                <a:lnTo>
                  <a:pt x="168" y="39"/>
                </a:lnTo>
                <a:lnTo>
                  <a:pt x="155" y="46"/>
                </a:lnTo>
                <a:lnTo>
                  <a:pt x="142" y="55"/>
                </a:lnTo>
                <a:lnTo>
                  <a:pt x="129" y="64"/>
                </a:lnTo>
                <a:lnTo>
                  <a:pt x="117" y="73"/>
                </a:lnTo>
                <a:lnTo>
                  <a:pt x="105" y="83"/>
                </a:lnTo>
                <a:lnTo>
                  <a:pt x="94" y="94"/>
                </a:lnTo>
                <a:lnTo>
                  <a:pt x="84" y="105"/>
                </a:lnTo>
                <a:lnTo>
                  <a:pt x="73" y="117"/>
                </a:lnTo>
                <a:lnTo>
                  <a:pt x="64" y="129"/>
                </a:lnTo>
                <a:lnTo>
                  <a:pt x="55" y="142"/>
                </a:lnTo>
                <a:lnTo>
                  <a:pt x="46" y="155"/>
                </a:lnTo>
                <a:lnTo>
                  <a:pt x="39" y="168"/>
                </a:lnTo>
                <a:lnTo>
                  <a:pt x="31" y="182"/>
                </a:lnTo>
                <a:lnTo>
                  <a:pt x="25" y="196"/>
                </a:lnTo>
                <a:lnTo>
                  <a:pt x="20" y="211"/>
                </a:lnTo>
                <a:lnTo>
                  <a:pt x="14" y="226"/>
                </a:lnTo>
                <a:lnTo>
                  <a:pt x="10" y="241"/>
                </a:lnTo>
                <a:lnTo>
                  <a:pt x="7" y="256"/>
                </a:lnTo>
                <a:lnTo>
                  <a:pt x="3" y="272"/>
                </a:lnTo>
                <a:lnTo>
                  <a:pt x="1" y="288"/>
                </a:lnTo>
                <a:lnTo>
                  <a:pt x="0" y="304"/>
                </a:lnTo>
                <a:lnTo>
                  <a:pt x="0" y="320"/>
                </a:lnTo>
                <a:lnTo>
                  <a:pt x="0" y="337"/>
                </a:lnTo>
                <a:lnTo>
                  <a:pt x="1" y="353"/>
                </a:lnTo>
                <a:lnTo>
                  <a:pt x="3" y="369"/>
                </a:lnTo>
                <a:lnTo>
                  <a:pt x="7" y="385"/>
                </a:lnTo>
                <a:lnTo>
                  <a:pt x="10" y="400"/>
                </a:lnTo>
                <a:lnTo>
                  <a:pt x="14" y="415"/>
                </a:lnTo>
                <a:lnTo>
                  <a:pt x="20" y="430"/>
                </a:lnTo>
                <a:lnTo>
                  <a:pt x="25" y="445"/>
                </a:lnTo>
                <a:lnTo>
                  <a:pt x="31" y="459"/>
                </a:lnTo>
                <a:lnTo>
                  <a:pt x="39" y="473"/>
                </a:lnTo>
                <a:lnTo>
                  <a:pt x="46" y="486"/>
                </a:lnTo>
                <a:lnTo>
                  <a:pt x="55" y="499"/>
                </a:lnTo>
                <a:lnTo>
                  <a:pt x="64" y="512"/>
                </a:lnTo>
                <a:lnTo>
                  <a:pt x="73" y="524"/>
                </a:lnTo>
                <a:lnTo>
                  <a:pt x="84" y="535"/>
                </a:lnTo>
                <a:lnTo>
                  <a:pt x="94" y="546"/>
                </a:lnTo>
                <a:lnTo>
                  <a:pt x="105" y="557"/>
                </a:lnTo>
                <a:lnTo>
                  <a:pt x="117" y="568"/>
                </a:lnTo>
                <a:lnTo>
                  <a:pt x="129" y="577"/>
                </a:lnTo>
                <a:lnTo>
                  <a:pt x="142" y="586"/>
                </a:lnTo>
                <a:lnTo>
                  <a:pt x="155" y="594"/>
                </a:lnTo>
                <a:lnTo>
                  <a:pt x="168" y="602"/>
                </a:lnTo>
                <a:lnTo>
                  <a:pt x="182" y="608"/>
                </a:lnTo>
                <a:lnTo>
                  <a:pt x="195" y="615"/>
                </a:lnTo>
                <a:lnTo>
                  <a:pt x="210" y="621"/>
                </a:lnTo>
                <a:lnTo>
                  <a:pt x="225" y="627"/>
                </a:lnTo>
                <a:lnTo>
                  <a:pt x="241" y="631"/>
                </a:lnTo>
                <a:lnTo>
                  <a:pt x="256" y="634"/>
                </a:lnTo>
                <a:lnTo>
                  <a:pt x="272" y="637"/>
                </a:lnTo>
                <a:lnTo>
                  <a:pt x="288" y="638"/>
                </a:lnTo>
                <a:lnTo>
                  <a:pt x="304" y="641"/>
                </a:lnTo>
                <a:lnTo>
                  <a:pt x="320" y="641"/>
                </a:lnTo>
                <a:lnTo>
                  <a:pt x="335" y="641"/>
                </a:lnTo>
                <a:lnTo>
                  <a:pt x="349" y="639"/>
                </a:lnTo>
                <a:lnTo>
                  <a:pt x="363" y="637"/>
                </a:lnTo>
                <a:lnTo>
                  <a:pt x="377" y="635"/>
                </a:lnTo>
                <a:lnTo>
                  <a:pt x="391" y="633"/>
                </a:lnTo>
                <a:lnTo>
                  <a:pt x="405" y="630"/>
                </a:lnTo>
                <a:lnTo>
                  <a:pt x="417" y="625"/>
                </a:lnTo>
                <a:lnTo>
                  <a:pt x="430" y="621"/>
                </a:lnTo>
                <a:lnTo>
                  <a:pt x="443" y="616"/>
                </a:lnTo>
                <a:lnTo>
                  <a:pt x="456" y="610"/>
                </a:lnTo>
                <a:lnTo>
                  <a:pt x="468" y="604"/>
                </a:lnTo>
                <a:lnTo>
                  <a:pt x="480" y="598"/>
                </a:lnTo>
                <a:lnTo>
                  <a:pt x="491" y="591"/>
                </a:lnTo>
                <a:lnTo>
                  <a:pt x="503" y="584"/>
                </a:lnTo>
                <a:lnTo>
                  <a:pt x="514" y="575"/>
                </a:lnTo>
                <a:lnTo>
                  <a:pt x="525" y="567"/>
                </a:lnTo>
                <a:lnTo>
                  <a:pt x="851" y="892"/>
                </a:lnTo>
                <a:lnTo>
                  <a:pt x="855" y="897"/>
                </a:lnTo>
                <a:lnTo>
                  <a:pt x="860" y="899"/>
                </a:lnTo>
                <a:lnTo>
                  <a:pt x="866" y="901"/>
                </a:lnTo>
                <a:lnTo>
                  <a:pt x="871" y="901"/>
                </a:lnTo>
                <a:lnTo>
                  <a:pt x="878" y="901"/>
                </a:lnTo>
                <a:lnTo>
                  <a:pt x="883" y="899"/>
                </a:lnTo>
                <a:lnTo>
                  <a:pt x="888" y="897"/>
                </a:lnTo>
                <a:lnTo>
                  <a:pt x="893" y="892"/>
                </a:lnTo>
                <a:lnTo>
                  <a:pt x="897" y="888"/>
                </a:lnTo>
                <a:lnTo>
                  <a:pt x="899" y="883"/>
                </a:lnTo>
                <a:lnTo>
                  <a:pt x="901" y="877"/>
                </a:lnTo>
                <a:lnTo>
                  <a:pt x="902" y="871"/>
                </a:lnTo>
                <a:lnTo>
                  <a:pt x="901" y="866"/>
                </a:lnTo>
                <a:lnTo>
                  <a:pt x="899" y="860"/>
                </a:lnTo>
                <a:lnTo>
                  <a:pt x="897" y="855"/>
                </a:lnTo>
                <a:lnTo>
                  <a:pt x="893" y="8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85BAEC3-77D2-4ADE-8116-C0D5D3251F2B}"/>
              </a:ext>
            </a:extLst>
          </p:cNvPr>
          <p:cNvSpPr txBox="1">
            <a:spLocks/>
          </p:cNvSpPr>
          <p:nvPr/>
        </p:nvSpPr>
        <p:spPr>
          <a:xfrm>
            <a:off x="0" y="5678685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2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333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0" y="356659"/>
            <a:ext cx="12192000" cy="76808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/>
            <a:r>
              <a:rPr lang="en-US" sz="48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Agenda Style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023659" y="1412776"/>
            <a:ext cx="8736971" cy="1219200"/>
            <a:chOff x="1151472" y="3187501"/>
            <a:chExt cx="6552728" cy="914400"/>
          </a:xfrm>
        </p:grpSpPr>
        <p:sp>
          <p:nvSpPr>
            <p:cNvPr id="5" name="Pentagon 4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7" name="Diamond 6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 dirty="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</p:grpSp>
      <p:sp>
        <p:nvSpPr>
          <p:cNvPr id="8" name="직사각형 39"/>
          <p:cNvSpPr/>
          <p:nvPr/>
        </p:nvSpPr>
        <p:spPr>
          <a:xfrm>
            <a:off x="3345917" y="1699323"/>
            <a:ext cx="537579" cy="6667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r>
              <a:rPr lang="en-US" altLang="ko-KR" sz="3733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1 </a:t>
            </a:r>
            <a:endParaRPr lang="ko-KR" altLang="en-US" sz="3733" dirty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510615" y="1652832"/>
            <a:ext cx="6336704" cy="697588"/>
            <a:chOff x="2299400" y="1781114"/>
            <a:chExt cx="4576856" cy="523191"/>
          </a:xfrm>
        </p:grpSpPr>
        <p:sp>
          <p:nvSpPr>
            <p:cNvPr id="10" name="TextBox 10"/>
            <p:cNvSpPr txBox="1"/>
            <p:nvPr/>
          </p:nvSpPr>
          <p:spPr bwMode="auto">
            <a:xfrm>
              <a:off x="2299400" y="1781114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Latar</a:t>
              </a:r>
              <a:r>
                <a:rPr lang="en-US" altLang="ko-K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Belakang</a:t>
              </a:r>
              <a:endPara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11" name="TextBox 12"/>
            <p:cNvSpPr txBox="1"/>
            <p:nvPr/>
          </p:nvSpPr>
          <p:spPr bwMode="auto">
            <a:xfrm>
              <a:off x="2299400" y="2050389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Latar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belakang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adanya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sistem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pembelajaran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daring</a:t>
              </a:r>
              <a:endPara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019651" y="2643479"/>
            <a:ext cx="8736971" cy="1219200"/>
            <a:chOff x="1151472" y="3187501"/>
            <a:chExt cx="6552728" cy="914400"/>
          </a:xfrm>
        </p:grpSpPr>
        <p:sp>
          <p:nvSpPr>
            <p:cNvPr id="13" name="Pentagon 12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14" name="Pentagon 13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15" name="Diamond 14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015643" y="3874181"/>
            <a:ext cx="8736971" cy="1219200"/>
            <a:chOff x="1151472" y="3187501"/>
            <a:chExt cx="6552728" cy="914400"/>
          </a:xfrm>
        </p:grpSpPr>
        <p:sp>
          <p:nvSpPr>
            <p:cNvPr id="17" name="Pentagon 16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18" name="Pentagon 17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19" name="Diamond 18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 dirty="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11635" y="5104884"/>
            <a:ext cx="8736971" cy="1219200"/>
            <a:chOff x="1151472" y="3187501"/>
            <a:chExt cx="6552728" cy="914400"/>
          </a:xfrm>
        </p:grpSpPr>
        <p:sp>
          <p:nvSpPr>
            <p:cNvPr id="21" name="Pentagon 20"/>
            <p:cNvSpPr/>
            <p:nvPr/>
          </p:nvSpPr>
          <p:spPr>
            <a:xfrm>
              <a:off x="1633824" y="3347030"/>
              <a:ext cx="6070376" cy="720000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22" name="Pentagon 21"/>
            <p:cNvSpPr/>
            <p:nvPr/>
          </p:nvSpPr>
          <p:spPr>
            <a:xfrm>
              <a:off x="1633824" y="3284701"/>
              <a:ext cx="5914970" cy="720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  <p:sp>
          <p:nvSpPr>
            <p:cNvPr id="23" name="Diamond 22"/>
            <p:cNvSpPr/>
            <p:nvPr/>
          </p:nvSpPr>
          <p:spPr>
            <a:xfrm>
              <a:off x="1151472" y="3187501"/>
              <a:ext cx="914400" cy="9144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1219170" latinLnBrk="1"/>
              <a:endParaRPr lang="ko-KR" altLang="en-US" sz="2400">
                <a:solidFill>
                  <a:prstClr val="white"/>
                </a:solidFill>
                <a:latin typeface="Arial"/>
                <a:ea typeface="Arial Unicode MS"/>
              </a:endParaRPr>
            </a:p>
          </p:txBody>
        </p:sp>
      </p:grpSp>
      <p:sp>
        <p:nvSpPr>
          <p:cNvPr id="24" name="직사각형 39"/>
          <p:cNvSpPr/>
          <p:nvPr/>
        </p:nvSpPr>
        <p:spPr>
          <a:xfrm>
            <a:off x="3345917" y="2932019"/>
            <a:ext cx="537579" cy="6667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r>
              <a:rPr lang="en-US" altLang="ko-KR" sz="3733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2 </a:t>
            </a:r>
            <a:endParaRPr lang="ko-KR" altLang="en-US" sz="3733" dirty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4510615" y="2885528"/>
            <a:ext cx="6336704" cy="697588"/>
            <a:chOff x="2299400" y="1781114"/>
            <a:chExt cx="4576856" cy="523191"/>
          </a:xfrm>
        </p:grpSpPr>
        <p:sp>
          <p:nvSpPr>
            <p:cNvPr id="26" name="TextBox 10"/>
            <p:cNvSpPr txBox="1"/>
            <p:nvPr/>
          </p:nvSpPr>
          <p:spPr bwMode="auto">
            <a:xfrm>
              <a:off x="2299400" y="1781114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Keluhan</a:t>
              </a:r>
              <a:r>
                <a:rPr lang="en-US" altLang="ko-K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Sistem</a:t>
              </a:r>
              <a:r>
                <a:rPr lang="en-US" altLang="ko-K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Belajar</a:t>
              </a:r>
              <a:r>
                <a:rPr lang="en-US" altLang="ko-K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Daring</a:t>
              </a:r>
            </a:p>
          </p:txBody>
        </p:sp>
        <p:sp>
          <p:nvSpPr>
            <p:cNvPr id="27" name="TextBox 12"/>
            <p:cNvSpPr txBox="1"/>
            <p:nvPr/>
          </p:nvSpPr>
          <p:spPr bwMode="auto">
            <a:xfrm>
              <a:off x="2299400" y="2050389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Keluhan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belajar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daring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dari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guru, orang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tua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murid, dan murid</a:t>
              </a:r>
              <a:endPara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sp>
        <p:nvSpPr>
          <p:cNvPr id="28" name="직사각형 39"/>
          <p:cNvSpPr/>
          <p:nvPr/>
        </p:nvSpPr>
        <p:spPr>
          <a:xfrm>
            <a:off x="3345917" y="4164715"/>
            <a:ext cx="537579" cy="6667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r>
              <a:rPr lang="en-US" altLang="ko-KR" sz="3733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3 </a:t>
            </a:r>
            <a:endParaRPr lang="ko-KR" altLang="en-US" sz="3733" dirty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4510615" y="4118224"/>
            <a:ext cx="6336704" cy="697588"/>
            <a:chOff x="2299400" y="1781114"/>
            <a:chExt cx="4576856" cy="523191"/>
          </a:xfrm>
        </p:grpSpPr>
        <p:sp>
          <p:nvSpPr>
            <p:cNvPr id="30" name="TextBox 10"/>
            <p:cNvSpPr txBox="1"/>
            <p:nvPr/>
          </p:nvSpPr>
          <p:spPr bwMode="auto">
            <a:xfrm>
              <a:off x="2299400" y="1781114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Belajar</a:t>
              </a:r>
              <a:r>
                <a:rPr lang="en-US" altLang="ko-KR" sz="16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yang </a:t>
              </a:r>
              <a:r>
                <a:rPr lang="en-US" altLang="ko-KR" sz="1600" b="1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Menggembirakan</a:t>
              </a:r>
              <a:endParaRPr lang="en-US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  <p:sp>
          <p:nvSpPr>
            <p:cNvPr id="31" name="TextBox 12"/>
            <p:cNvSpPr txBox="1"/>
            <p:nvPr/>
          </p:nvSpPr>
          <p:spPr bwMode="auto">
            <a:xfrm>
              <a:off x="2299400" y="2050389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Kiat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sistem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pembelajaran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daring / luring yang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menyenangkan</a:t>
              </a:r>
              <a:endPara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sp>
        <p:nvSpPr>
          <p:cNvPr id="32" name="직사각형 39"/>
          <p:cNvSpPr/>
          <p:nvPr/>
        </p:nvSpPr>
        <p:spPr>
          <a:xfrm>
            <a:off x="3345917" y="5397411"/>
            <a:ext cx="537579" cy="66678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9170">
              <a:defRPr/>
            </a:pPr>
            <a:r>
              <a:rPr lang="en-US" altLang="ko-KR" sz="3733" b="1" dirty="0">
                <a:solidFill>
                  <a:prstClr val="white"/>
                </a:solidFill>
                <a:latin typeface="Arial"/>
                <a:ea typeface="Arial Unicode MS"/>
                <a:cs typeface="Arial" pitchFamily="34" charset="0"/>
              </a:rPr>
              <a:t>4 </a:t>
            </a:r>
            <a:endParaRPr lang="ko-KR" altLang="en-US" sz="3733" dirty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510615" y="5350920"/>
            <a:ext cx="6336704" cy="697588"/>
            <a:chOff x="2299400" y="1781114"/>
            <a:chExt cx="4576856" cy="523191"/>
          </a:xfrm>
        </p:grpSpPr>
        <p:sp>
          <p:nvSpPr>
            <p:cNvPr id="34" name="TextBox 10"/>
            <p:cNvSpPr txBox="1"/>
            <p:nvPr/>
          </p:nvSpPr>
          <p:spPr bwMode="auto">
            <a:xfrm>
              <a:off x="2299400" y="1781114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b="1" i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Well Being</a:t>
              </a:r>
            </a:p>
          </p:txBody>
        </p:sp>
        <p:sp>
          <p:nvSpPr>
            <p:cNvPr id="35" name="TextBox 12"/>
            <p:cNvSpPr txBox="1"/>
            <p:nvPr/>
          </p:nvSpPr>
          <p:spPr bwMode="auto">
            <a:xfrm>
              <a:off x="2299400" y="2050389"/>
              <a:ext cx="4576856" cy="253916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70">
                <a:defRPr/>
              </a:pP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Bersikap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positif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untuk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mencapai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kesejahteraan</a:t>
              </a:r>
              <a:r>
                <a:rPr lang="en-US" altLang="ko-KR" sz="16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/>
                  <a:ea typeface="Arial Unicode MS"/>
                  <a:cs typeface="Arial" pitchFamily="34" charset="0"/>
                </a:rPr>
                <a:t>hidup</a:t>
              </a:r>
              <a:endParaRPr lang="ko-KR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5BB75D15-61C1-4EE8-9893-74F50FB3F79B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rgbClr val="B01B2E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1C161507-14C6-4A16-A03A-3B8F2D4E9D4E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0BC1052-91E4-4411-A563-501A0E64D7EF}"/>
              </a:ext>
            </a:extLst>
          </p:cNvPr>
          <p:cNvSpPr/>
          <p:nvPr/>
        </p:nvSpPr>
        <p:spPr>
          <a:xfrm>
            <a:off x="2582572" y="1985519"/>
            <a:ext cx="8526161" cy="3705223"/>
          </a:xfrm>
          <a:prstGeom prst="rect">
            <a:avLst/>
          </a:prstGeom>
          <a:solidFill>
            <a:srgbClr val="9AD3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055341" y="970806"/>
            <a:ext cx="6573600" cy="631435"/>
          </a:xfrm>
        </p:spPr>
        <p:txBody>
          <a:bodyPr/>
          <a:lstStyle/>
          <a:p>
            <a:r>
              <a:rPr lang="en-US" altLang="ko-KR" dirty="0" err="1"/>
              <a:t>Assalamualaikum</a:t>
            </a:r>
            <a:endParaRPr lang="ko-KR" altLang="en-US" dirty="0"/>
          </a:p>
        </p:txBody>
      </p:sp>
      <p:sp>
        <p:nvSpPr>
          <p:cNvPr id="4" name="Freeform 3"/>
          <p:cNvSpPr/>
          <p:nvPr/>
        </p:nvSpPr>
        <p:spPr>
          <a:xfrm>
            <a:off x="2777152" y="3065277"/>
            <a:ext cx="832731" cy="672075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8A86ADE-4386-4CD0-842F-5403466896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477106"/>
              </p:ext>
            </p:extLst>
          </p:nvPr>
        </p:nvGraphicFramePr>
        <p:xfrm>
          <a:off x="2137727" y="1708346"/>
          <a:ext cx="8872151" cy="3880216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2365025">
                  <a:extLst>
                    <a:ext uri="{9D8B030D-6E8A-4147-A177-3AD203B41FA5}">
                      <a16:colId xmlns:a16="http://schemas.microsoft.com/office/drawing/2014/main" val="1457193313"/>
                    </a:ext>
                  </a:extLst>
                </a:gridCol>
                <a:gridCol w="6507126">
                  <a:extLst>
                    <a:ext uri="{9D8B030D-6E8A-4147-A177-3AD203B41FA5}">
                      <a16:colId xmlns:a16="http://schemas.microsoft.com/office/drawing/2014/main" val="2004130253"/>
                    </a:ext>
                  </a:extLst>
                </a:gridCol>
              </a:tblGrid>
              <a:tr h="23703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Nama (Lengkap dengan Gelar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)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rof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 D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r. Ir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Qomariyatus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Sholihah</a:t>
                      </a:r>
                      <a:r>
                        <a:rPr lang="en-US" sz="1100" u="sng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Amd.Hyp,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ST, M.K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es.IP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U.ASEAN.Eng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899287657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NIP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/NIDN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197804 20200501 2002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/0020047804 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146096199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No.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Anggota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Profesi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Insinyur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2512.07.030923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188682828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No. Insinyur Profesional Utama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3-07-00-000034-00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721531010"/>
                  </a:ext>
                </a:extLst>
              </a:tr>
              <a:tr h="37772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No.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Anggota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Asosiasi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Hiperkes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dan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Keselamatan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Indonesia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22500" algn="l"/>
                        </a:tabLs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2017.04.13.0001	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80328545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Tempat, Tanggal Lahir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Lamongan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 20 A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pril 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197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8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23060506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Scopus ID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57193652228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2176919115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SINTA ID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6043178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20276558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Profil Google Scholar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https://scholar.google.co.id/citations?user=yu5dcGcAAAAJ&amp;hl=en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340054144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Jenis Kelamin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erempuan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45456300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Perguruan Tinggi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Program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Studi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Teknik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Industri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Fakultas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Teknik,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Universitas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Brawijaya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07417917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Pangkat/Golongan ruang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P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embina 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Utama Muda / IV C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		TMT: 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01-10-2019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168819184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TMT CPNS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01-01-2005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234642728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Jabatan Terakhir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Guru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Besar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(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Dosen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)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2504749861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Agama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slam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816378686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Status Perkawinan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Menikah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42162006"/>
                  </a:ext>
                </a:extLst>
              </a:tr>
              <a:tr h="377728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Alamat Rumah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Jalan Papa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Kuning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III No. 3 RT. 03 RW 15,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Kelurahan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Tulusrejo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Kecamatan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Lowokwaru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 Kota Malang (65141)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2537654566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Nomor Telepon/HP</a:t>
                      </a:r>
                      <a:endParaRPr lang="en-ID"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No. </a:t>
                      </a:r>
                      <a:r>
                        <a:rPr lang="en-US" sz="1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Telepon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: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-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                               HP:</a:t>
                      </a:r>
                      <a:r>
                        <a:rPr lang="id-ID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081258057106 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              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337615250"/>
                  </a:ext>
                </a:extLst>
              </a:tr>
              <a:tr h="18048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Alamat E-mail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Arial"/>
                          <a:ea typeface="Arial Unicode MS"/>
                          <a:sym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u="sng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qoqom_kuncoro@yahoo.co.nz</a:t>
                      </a:r>
                      <a:r>
                        <a:rPr lang="en-US" sz="1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/ qomariyatus@ub.ac.id</a:t>
                      </a:r>
                      <a:endParaRPr lang="en-ID" sz="1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Sniglet" panose="020B060402020202020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043662372"/>
                  </a:ext>
                </a:extLst>
              </a:tr>
            </a:tbl>
          </a:graphicData>
        </a:graphic>
      </p:graphicFrame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FEDFB965-56BE-48B9-BDCF-CC90E426364B}"/>
              </a:ext>
            </a:extLst>
          </p:cNvPr>
          <p:cNvSpPr>
            <a:spLocks noChangeAspect="1"/>
          </p:cNvSpPr>
          <p:nvPr/>
        </p:nvSpPr>
        <p:spPr>
          <a:xfrm>
            <a:off x="205944" y="543147"/>
            <a:ext cx="1622855" cy="2199974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4E2974-4744-4A8B-AA3E-C66B246EB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93" y="596296"/>
            <a:ext cx="1411709" cy="2118389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134A074-D800-4B93-A95D-C159A4BB2BDB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F26208-697C-4A57-A949-25C614263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84" y="211702"/>
            <a:ext cx="3892198" cy="623992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4215756-4136-4FEF-9DE1-F669487EBD4A}"/>
              </a:ext>
            </a:extLst>
          </p:cNvPr>
          <p:cNvSpPr txBox="1">
            <a:spLocks/>
          </p:cNvSpPr>
          <p:nvPr/>
        </p:nvSpPr>
        <p:spPr>
          <a:xfrm>
            <a:off x="5974283" y="1824495"/>
            <a:ext cx="5889900" cy="436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Zilla Slab"/>
              <a:buNone/>
              <a:defRPr sz="2800" b="1" i="0" u="none" strike="noStrike" cap="none">
                <a:solidFill>
                  <a:schemeClr val="accent3"/>
                </a:solidFill>
                <a:latin typeface="Zilla Slab"/>
                <a:ea typeface="Zilla Slab"/>
                <a:cs typeface="Zilla Slab"/>
                <a:sym typeface="Zilla Slab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D8227"/>
              </a:buClr>
              <a:buSzPts val="2800"/>
              <a:buFont typeface="Zilla Slab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Zilla Slab"/>
                <a:sym typeface="Zilla Slab"/>
              </a:rPr>
              <a:t>Publikasi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Zilla Slab"/>
                <a:sym typeface="Zilla Slab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Zilla Slab"/>
                <a:sym typeface="Zilla Slab"/>
              </a:rPr>
              <a:t>Artikel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Zilla Slab"/>
                <a:sym typeface="Zilla Slab"/>
              </a:rPr>
              <a:t> </a:t>
            </a:r>
            <a:endParaRPr kumimoji="0" lang="en-ID" sz="28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Zilla Slab"/>
              <a:sym typeface="Zilla Slab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845A792-BC36-4CDA-B93A-8FD56A6ABBA2}"/>
              </a:ext>
            </a:extLst>
          </p:cNvPr>
          <p:cNvSpPr txBox="1">
            <a:spLocks/>
          </p:cNvSpPr>
          <p:nvPr/>
        </p:nvSpPr>
        <p:spPr>
          <a:xfrm>
            <a:off x="5877301" y="2446030"/>
            <a:ext cx="5889900" cy="288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Red Hat Text"/>
              <a:buChar char="⦁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Red Hat Text"/>
              <a:buChar char="⦁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Red Hat Text"/>
              <a:buChar char="⦁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●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○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■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●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○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ed Hat Text"/>
              <a:buChar char="■"/>
              <a:defRPr sz="2000" b="0" i="0" u="none" strike="noStrike" cap="none">
                <a:solidFill>
                  <a:schemeClr val="dk1"/>
                </a:solidFill>
                <a:latin typeface="Red Hat Text"/>
                <a:ea typeface="Red Hat Text"/>
                <a:cs typeface="Red Hat Text"/>
                <a:sym typeface="Red Hat Text"/>
              </a:defRPr>
            </a:lvl9pPr>
          </a:lstStyle>
          <a:p>
            <a:pPr marL="10160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D04623"/>
              </a:buClr>
              <a:buSzPts val="2000"/>
              <a:buFont typeface="Red Hat Tex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Jurnal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Internasional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	: 27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Artikel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</a:t>
            </a:r>
          </a:p>
          <a:p>
            <a:pPr marL="10160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D04623"/>
              </a:buClr>
              <a:buSzPts val="2000"/>
              <a:buFont typeface="Red Hat Tex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Terindeks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Scopus	: 37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Artikel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</a:t>
            </a:r>
          </a:p>
          <a:p>
            <a:pPr marL="10160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D04623"/>
              </a:buClr>
              <a:buSzPts val="2000"/>
              <a:buFont typeface="Red Hat Tex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Jurnal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Nasional 		: 7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Artikel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</a:t>
            </a:r>
          </a:p>
          <a:p>
            <a:pPr marL="10160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D04623"/>
              </a:buClr>
              <a:buSzPts val="2000"/>
              <a:buFont typeface="Red Hat Tex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Proceeding 		: 3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Artikel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</a:t>
            </a:r>
          </a:p>
          <a:p>
            <a:pPr marL="10160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D04623"/>
              </a:buClr>
              <a:buSzPts val="2000"/>
              <a:buFont typeface="Red Hat Text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Buku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Ajar 		: 25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Buku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sym typeface="Red Hat Text"/>
              </a:rPr>
              <a:t> </a:t>
            </a:r>
            <a:endParaRPr kumimoji="0" lang="en-ID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sym typeface="Red Hat Text"/>
            </a:endParaRPr>
          </a:p>
        </p:txBody>
      </p:sp>
    </p:spTree>
    <p:extLst>
      <p:ext uri="{BB962C8B-B14F-4D97-AF65-F5344CB8AC3E}">
        <p14:creationId xmlns:p14="http://schemas.microsoft.com/office/powerpoint/2010/main" val="248924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6F1DBB-F2CC-4BCE-9052-5E02796CFE98}"/>
              </a:ext>
            </a:extLst>
          </p:cNvPr>
          <p:cNvSpPr/>
          <p:nvPr/>
        </p:nvSpPr>
        <p:spPr>
          <a:xfrm>
            <a:off x="9066857" y="3105832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Kepemilikan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Hak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Cipta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 </a:t>
            </a: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 4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Buku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 dan 2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Artikel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Zilla Slab" panose="020B0604020202020204" charset="0"/>
              </a:rPr>
              <a:t>  </a:t>
            </a:r>
            <a:endParaRPr lang="en-ID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Zilla Slab" panose="020B060402020202020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2AE60D-7FD5-4FDF-855B-3806CF081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77" y="223041"/>
            <a:ext cx="2256591" cy="55340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E9AC3A-1C67-407C-8519-2D77ADA70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636" y="223041"/>
            <a:ext cx="2256591" cy="5534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671033-0F2E-4C47-B26A-A769E1B60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106" y="223041"/>
            <a:ext cx="2256591" cy="55340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4B321D-ACBE-4341-B8D9-A5FAE3868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9722" y="964447"/>
            <a:ext cx="2256591" cy="5575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02EE9A-0A53-4368-8B46-B06EB93EA2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305" y="985133"/>
            <a:ext cx="2265726" cy="55340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8D836A-185D-4CE4-A2AD-8AD283FFCD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3694" y="985134"/>
            <a:ext cx="2256590" cy="5534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27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/>
              <a:t>Latar</a:t>
            </a:r>
            <a:r>
              <a:rPr lang="en-US" altLang="ko-KR" dirty="0"/>
              <a:t> </a:t>
            </a:r>
            <a:r>
              <a:rPr lang="en-US" altLang="ko-KR" dirty="0" err="1"/>
              <a:t>Belakang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18400" y="3737352"/>
            <a:ext cx="6573600" cy="384043"/>
          </a:xfrm>
        </p:spPr>
        <p:txBody>
          <a:bodyPr/>
          <a:lstStyle/>
          <a:p>
            <a:pPr lvl="0"/>
            <a:r>
              <a:rPr lang="en-US" altLang="ko-KR" dirty="0" err="1"/>
              <a:t>Latar</a:t>
            </a:r>
            <a:r>
              <a:rPr lang="en-US" altLang="ko-KR" dirty="0"/>
              <a:t> </a:t>
            </a:r>
            <a:r>
              <a:rPr lang="en-US" altLang="ko-KR" dirty="0" err="1"/>
              <a:t>belakang</a:t>
            </a:r>
            <a:r>
              <a:rPr lang="en-US" altLang="ko-KR" dirty="0"/>
              <a:t> </a:t>
            </a:r>
            <a:r>
              <a:rPr lang="en-US" altLang="ko-KR" dirty="0" err="1"/>
              <a:t>adanya</a:t>
            </a:r>
            <a:r>
              <a:rPr lang="en-US" altLang="ko-KR" dirty="0"/>
              <a:t> </a:t>
            </a:r>
            <a:r>
              <a:rPr lang="en-US" altLang="ko-KR" dirty="0" err="1"/>
              <a:t>sistem</a:t>
            </a:r>
            <a:r>
              <a:rPr lang="en-US" altLang="ko-KR" dirty="0"/>
              <a:t> </a:t>
            </a:r>
            <a:r>
              <a:rPr lang="en-US" altLang="ko-KR" dirty="0" err="1"/>
              <a:t>pembelajaran</a:t>
            </a:r>
            <a:r>
              <a:rPr lang="en-US" altLang="ko-KR" dirty="0"/>
              <a:t> daring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DF999CC-401B-411A-97EA-78BC8361CBA0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ord 14">
            <a:extLst>
              <a:ext uri="{FF2B5EF4-FFF2-40B4-BE49-F238E27FC236}">
                <a16:creationId xmlns:a16="http://schemas.microsoft.com/office/drawing/2014/main" id="{61C496D2-6E20-4EDE-A97F-F1F4B3F7DE6B}"/>
              </a:ext>
            </a:extLst>
          </p:cNvPr>
          <p:cNvSpPr/>
          <p:nvPr/>
        </p:nvSpPr>
        <p:spPr>
          <a:xfrm>
            <a:off x="2739330" y="3037099"/>
            <a:ext cx="878820" cy="937525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9071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Latar</a:t>
            </a: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ko-K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Belakang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 err="1"/>
              <a:t>Sistem</a:t>
            </a:r>
            <a:r>
              <a:rPr lang="en-US" altLang="ko-KR" dirty="0"/>
              <a:t> </a:t>
            </a:r>
            <a:r>
              <a:rPr lang="en-US" altLang="ko-KR" dirty="0" err="1"/>
              <a:t>Pembelajaran</a:t>
            </a:r>
            <a:r>
              <a:rPr lang="en-US" altLang="ko-KR" dirty="0"/>
              <a:t> Daring / Luring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2146792" y="2180863"/>
            <a:ext cx="787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6" name="TextBox 5"/>
          <p:cNvSpPr txBox="1"/>
          <p:nvPr/>
        </p:nvSpPr>
        <p:spPr>
          <a:xfrm>
            <a:off x="1947416" y="2402728"/>
            <a:ext cx="827704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Gubernur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DKI Jakarta, Bapak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Anies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Baswedan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menghentak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perhatian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warganya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Dalam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konferensi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pers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beliau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menyatakan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untuk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menutup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semua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sekolah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yang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ada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di DKI Jakarta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selama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dua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minggu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serta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menunda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pelaksanaan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Ujian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Nasional.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Alasannya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adalah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karena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anak-anak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tidak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terjangkiti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tetapi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menjadi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en-GB" sz="1600" b="0" i="1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carrier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bagi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virus Corona Covid-19. 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Dinas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Pendidikan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bergerak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cepat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mengeluarkan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Surat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Edaran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No. 27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tahun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2020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tanggal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14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Maret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2020.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Pelaksanaan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pembelajaran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dilakukan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di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rumah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cara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“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Pembelajaran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Jarak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Jauh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”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tanggal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16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s.d.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29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Maret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2020.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Pendidik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tetap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masuk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dalam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melakukan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layanan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Pembelajaran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Jarak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Jauh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melakukan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pembersihan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lingkungan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.</a:t>
            </a:r>
          </a:p>
          <a:p>
            <a:pPr algn="ctr"/>
            <a:endParaRPr lang="en-GB" sz="1600" b="0" i="0" dirty="0">
              <a:solidFill>
                <a:srgbClr val="222222"/>
              </a:solidFill>
              <a:effectLst/>
              <a:latin typeface="Lato" panose="020F0502020204030203" pitchFamily="34" charset="0"/>
            </a:endParaRPr>
          </a:p>
          <a:p>
            <a:pPr algn="ctr"/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Pada 17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Maret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2020,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kebijakan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berubah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Berdasarkan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SE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Kepala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Dinas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Pendidikan DKI Jakarta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Nomor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30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tahun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2020, guru dan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tendik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dibagi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dalam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piket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selebihnya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diberlakukan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en-GB" sz="1600" b="0" i="1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Work From Home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(WFH)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atau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bekerja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dari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rumah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Berbagai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bentuk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aturan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untuk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pelaksanaan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WFH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tersebut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dibuat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wajib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dipahami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oleh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semua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pihak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.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Laporan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F1, F2 dan F3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serta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Monev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juga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wajib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diisi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per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hari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dilampirkan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foto-foto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kegiatan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pembelajaran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di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rumah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.</a:t>
            </a:r>
            <a:endParaRPr lang="en-US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Lato" panose="020F0502020204030203" pitchFamily="34" charset="0"/>
              <a:cs typeface="Arial" pitchFamily="34" charset="0"/>
            </a:endParaRPr>
          </a:p>
          <a:p>
            <a:pPr algn="ctr"/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Dilansir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dari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laman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 </a:t>
            </a:r>
            <a:r>
              <a:rPr lang="en-US" altLang="ko-KR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0"/>
                <a:cs typeface="Arial" pitchFamily="34" charset="0"/>
              </a:rPr>
              <a:t>Kemdikbud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34EF5C5C-0E3A-4B91-97B0-C4C66895C533}"/>
              </a:ext>
            </a:extLst>
          </p:cNvPr>
          <p:cNvSpPr/>
          <p:nvPr/>
        </p:nvSpPr>
        <p:spPr>
          <a:xfrm>
            <a:off x="5869189" y="1522841"/>
            <a:ext cx="453621" cy="411562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96DE018-1CC7-4454-ABA3-DA0859B40628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30EC09-AB3E-420D-8EC2-80C2454DDCF2}"/>
              </a:ext>
            </a:extLst>
          </p:cNvPr>
          <p:cNvCxnSpPr>
            <a:cxnSpLocks/>
          </p:cNvCxnSpPr>
          <p:nvPr/>
        </p:nvCxnSpPr>
        <p:spPr>
          <a:xfrm>
            <a:off x="3001963" y="4545264"/>
            <a:ext cx="618807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942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sz="4000" dirty="0" err="1"/>
              <a:t>Keluhan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Sistem</a:t>
            </a:r>
            <a:r>
              <a:rPr lang="en-US" altLang="ko-KR" sz="4000" dirty="0"/>
              <a:t> </a:t>
            </a:r>
            <a:r>
              <a:rPr lang="en-US" altLang="ko-KR" sz="4000" dirty="0" err="1"/>
              <a:t>Belajar</a:t>
            </a:r>
            <a:r>
              <a:rPr lang="en-US" altLang="ko-KR" sz="4000" dirty="0"/>
              <a:t> Daring</a:t>
            </a:r>
            <a:endParaRPr lang="ko-KR" alt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18400" y="3988332"/>
            <a:ext cx="6573600" cy="384043"/>
          </a:xfrm>
        </p:spPr>
        <p:txBody>
          <a:bodyPr/>
          <a:lstStyle/>
          <a:p>
            <a:pPr defTabSz="1219170">
              <a:defRPr/>
            </a:pP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Keluhan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belajar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daring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dari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guru, orang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tua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murid, dan murid</a:t>
            </a:r>
            <a:endParaRPr lang="ko-KR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AA565F8-2422-4C3B-9222-08C57C772EEC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ord 14">
            <a:extLst>
              <a:ext uri="{FF2B5EF4-FFF2-40B4-BE49-F238E27FC236}">
                <a16:creationId xmlns:a16="http://schemas.microsoft.com/office/drawing/2014/main" id="{375EB436-FB09-4289-8BBC-84E534994BA9}"/>
              </a:ext>
            </a:extLst>
          </p:cNvPr>
          <p:cNvSpPr/>
          <p:nvPr/>
        </p:nvSpPr>
        <p:spPr>
          <a:xfrm>
            <a:off x="2739330" y="3037099"/>
            <a:ext cx="878820" cy="937525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4906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6085" y="164638"/>
            <a:ext cx="12192000" cy="768085"/>
          </a:xfrm>
        </p:spPr>
        <p:txBody>
          <a:bodyPr/>
          <a:lstStyle/>
          <a:p>
            <a:r>
              <a:rPr lang="en-US" altLang="ko-KR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Keluhan</a:t>
            </a:r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en-US" altLang="ko-KR" dirty="0" err="1"/>
              <a:t>Sistem</a:t>
            </a:r>
            <a:r>
              <a:rPr lang="en-US" altLang="ko-KR" dirty="0"/>
              <a:t> </a:t>
            </a:r>
            <a:r>
              <a:rPr lang="en-US" altLang="ko-KR" dirty="0" err="1"/>
              <a:t>Pembelajaran</a:t>
            </a:r>
            <a:r>
              <a:rPr lang="en-US" altLang="ko-KR" dirty="0"/>
              <a:t> Daring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921175" y="4066265"/>
            <a:ext cx="2854297" cy="1654392"/>
            <a:chOff x="4320398" y="1245513"/>
            <a:chExt cx="2874451" cy="1240794"/>
          </a:xfrm>
        </p:grpSpPr>
        <p:sp>
          <p:nvSpPr>
            <p:cNvPr id="8" name="TextBox 7"/>
            <p:cNvSpPr txBox="1"/>
            <p:nvPr/>
          </p:nvSpPr>
          <p:spPr>
            <a:xfrm>
              <a:off x="4320399" y="1493728"/>
              <a:ext cx="287445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Kuota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Sinyal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Kurangnya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penguasaan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teknologi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dsb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320398" y="1245513"/>
              <a:ext cx="287445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Guru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64784" y="4070066"/>
            <a:ext cx="2854297" cy="2639277"/>
            <a:chOff x="4320398" y="1245513"/>
            <a:chExt cx="2874451" cy="1979458"/>
          </a:xfrm>
        </p:grpSpPr>
        <p:sp>
          <p:nvSpPr>
            <p:cNvPr id="11" name="TextBox 10"/>
            <p:cNvSpPr txBox="1"/>
            <p:nvPr/>
          </p:nvSpPr>
          <p:spPr>
            <a:xfrm>
              <a:off x="4320399" y="1493728"/>
              <a:ext cx="2874450" cy="1731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Menyediakan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media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daring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Menyediakan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Kuota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Kurangnya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pengetahuan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menggantikan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posisi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guru di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rumah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dsb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20398" y="1245513"/>
              <a:ext cx="287445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Orang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Tua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408389" y="4070066"/>
            <a:ext cx="2854297" cy="1654392"/>
            <a:chOff x="4320398" y="1245513"/>
            <a:chExt cx="2874451" cy="1240794"/>
          </a:xfrm>
        </p:grpSpPr>
        <p:sp>
          <p:nvSpPr>
            <p:cNvPr id="14" name="TextBox 13"/>
            <p:cNvSpPr txBox="1"/>
            <p:nvPr/>
          </p:nvSpPr>
          <p:spPr>
            <a:xfrm>
              <a:off x="4320399" y="1493728"/>
              <a:ext cx="2874450" cy="992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Tugas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lebih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banyak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dibanding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sistem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luring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Kuota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Sinyal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dsb</a:t>
              </a:r>
              <a:endPara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20398" y="1245513"/>
              <a:ext cx="287445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Murid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9D3C097E-6844-4E37-A0FF-3A0C2DB72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943" y="1648301"/>
            <a:ext cx="1772763" cy="227926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302B59-CAF4-4EF3-B665-22C6B09538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823" y="1648301"/>
            <a:ext cx="1450183" cy="227926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F19606D-D463-4D7C-AE44-B90ADCE36B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817" y="1648301"/>
            <a:ext cx="2095438" cy="2279266"/>
          </a:xfrm>
          <a:prstGeom prst="rect">
            <a:avLst/>
          </a:prstGeom>
        </p:spPr>
      </p:pic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52A3A9B5-0A7B-4F29-B8E9-C5FB4E9D2DD7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523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460431"/>
            <a:ext cx="12192000" cy="768085"/>
          </a:xfrm>
        </p:spPr>
        <p:txBody>
          <a:bodyPr/>
          <a:lstStyle/>
          <a:p>
            <a:r>
              <a:rPr lang="en-US" altLang="ko-KR" sz="4000" dirty="0" err="1"/>
              <a:t>Kelebihan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Sistem</a:t>
            </a:r>
            <a:endParaRPr lang="en-US" altLang="ko-KR" sz="4000" dirty="0"/>
          </a:p>
          <a:p>
            <a:r>
              <a:rPr lang="en-US" altLang="ko-KR" sz="4000" dirty="0" err="1"/>
              <a:t>Pembelajaran</a:t>
            </a:r>
            <a:r>
              <a:rPr lang="en-US" altLang="ko-KR" sz="4000" dirty="0"/>
              <a:t> Daring</a:t>
            </a:r>
            <a:endParaRPr lang="ko-KR" altLang="en-US" sz="4000" dirty="0"/>
          </a:p>
        </p:txBody>
      </p:sp>
      <p:sp>
        <p:nvSpPr>
          <p:cNvPr id="4" name="Diamond 3"/>
          <p:cNvSpPr/>
          <p:nvPr/>
        </p:nvSpPr>
        <p:spPr>
          <a:xfrm>
            <a:off x="5193810" y="2126032"/>
            <a:ext cx="1787041" cy="1787041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/>
          </a:p>
        </p:txBody>
      </p:sp>
      <p:sp>
        <p:nvSpPr>
          <p:cNvPr id="5" name="Diamond 4"/>
          <p:cNvSpPr/>
          <p:nvPr/>
        </p:nvSpPr>
        <p:spPr>
          <a:xfrm>
            <a:off x="5193810" y="4077193"/>
            <a:ext cx="1787041" cy="1787041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Diamond 5"/>
          <p:cNvSpPr/>
          <p:nvPr/>
        </p:nvSpPr>
        <p:spPr>
          <a:xfrm>
            <a:off x="4201193" y="3096026"/>
            <a:ext cx="1787041" cy="1787041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Diamond 6"/>
          <p:cNvSpPr/>
          <p:nvPr/>
        </p:nvSpPr>
        <p:spPr>
          <a:xfrm>
            <a:off x="6214018" y="3096026"/>
            <a:ext cx="1787041" cy="1787041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8" name="Diamond 7"/>
          <p:cNvSpPr/>
          <p:nvPr/>
        </p:nvSpPr>
        <p:spPr>
          <a:xfrm>
            <a:off x="4839422" y="3415141"/>
            <a:ext cx="1148812" cy="1148812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9" name="Diamond 8"/>
          <p:cNvSpPr/>
          <p:nvPr/>
        </p:nvSpPr>
        <p:spPr>
          <a:xfrm>
            <a:off x="5512925" y="4077193"/>
            <a:ext cx="1148812" cy="1148812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0" name="Diamond 9"/>
          <p:cNvSpPr/>
          <p:nvPr/>
        </p:nvSpPr>
        <p:spPr>
          <a:xfrm>
            <a:off x="6214018" y="3415141"/>
            <a:ext cx="1148812" cy="1148812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11" name="Diamond 10"/>
          <p:cNvSpPr/>
          <p:nvPr/>
        </p:nvSpPr>
        <p:spPr>
          <a:xfrm>
            <a:off x="5512925" y="2764261"/>
            <a:ext cx="1148812" cy="1148812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grpSp>
        <p:nvGrpSpPr>
          <p:cNvPr id="12" name="Group 11"/>
          <p:cNvGrpSpPr/>
          <p:nvPr/>
        </p:nvGrpSpPr>
        <p:grpSpPr>
          <a:xfrm>
            <a:off x="8198482" y="3184675"/>
            <a:ext cx="3456383" cy="1366587"/>
            <a:chOff x="803640" y="3362835"/>
            <a:chExt cx="2059657" cy="1024940"/>
          </a:xfrm>
        </p:grpSpPr>
        <p:sp>
          <p:nvSpPr>
            <p:cNvPr id="13" name="TextBox 12"/>
            <p:cNvSpPr txBox="1"/>
            <p:nvPr/>
          </p:nvSpPr>
          <p:spPr>
            <a:xfrm>
              <a:off x="803640" y="3579862"/>
              <a:ext cx="2059657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Banyak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hal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dapat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diketahui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belum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pada media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cetak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hanya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dengan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membaca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buku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saja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03640" y="3362835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Wawasan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luas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626" y="3413275"/>
            <a:ext cx="3456383" cy="1120367"/>
            <a:chOff x="803640" y="3362835"/>
            <a:chExt cx="2059657" cy="840275"/>
          </a:xfrm>
        </p:grpSpPr>
        <p:sp>
          <p:nvSpPr>
            <p:cNvPr id="16" name="TextBox 15"/>
            <p:cNvSpPr txBox="1"/>
            <p:nvPr/>
          </p:nvSpPr>
          <p:spPr>
            <a:xfrm>
              <a:off x="803640" y="3579862"/>
              <a:ext cx="2059657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Bermodalkan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kuota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 murid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dapat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mengakses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materi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bila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tidak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dapat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hadit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03640" y="3362835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Biaya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lebih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terjangkau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48130" y="4954210"/>
            <a:ext cx="3456383" cy="874144"/>
            <a:chOff x="803640" y="3362835"/>
            <a:chExt cx="2059657" cy="655608"/>
          </a:xfrm>
        </p:grpSpPr>
        <p:sp>
          <p:nvSpPr>
            <p:cNvPr id="19" name="TextBox 18"/>
            <p:cNvSpPr txBox="1"/>
            <p:nvPr/>
          </p:nvSpPr>
          <p:spPr>
            <a:xfrm>
              <a:off x="803640" y="3579862"/>
              <a:ext cx="2059657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Waktu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belajar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bisa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dilakukan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kapan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saja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tanpa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terikat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jam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belajar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03640" y="3362835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Waktu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belajar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fleksibel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487489" y="1889042"/>
            <a:ext cx="3456383" cy="1120367"/>
            <a:chOff x="803640" y="3362835"/>
            <a:chExt cx="2059657" cy="840275"/>
          </a:xfrm>
        </p:grpSpPr>
        <p:sp>
          <p:nvSpPr>
            <p:cNvPr id="22" name="TextBox 21"/>
            <p:cNvSpPr txBox="1"/>
            <p:nvPr/>
          </p:nvSpPr>
          <p:spPr>
            <a:xfrm>
              <a:off x="803640" y="3579862"/>
              <a:ext cx="2059657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Pembelajaran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materi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dengan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mudah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diakses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hanya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dengan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menggunakan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smartphone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03640" y="3362835"/>
              <a:ext cx="2059657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Dapat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diakses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dengan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mudah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120523" y="3558659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4"/>
                </a:solidFill>
                <a:cs typeface="Arial" pitchFamily="34" charset="0"/>
              </a:rPr>
              <a:t>B</a:t>
            </a:r>
            <a:endParaRPr lang="ko-KR" altLang="en-US" sz="4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76927" y="3558659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3"/>
                </a:solidFill>
                <a:cs typeface="Arial" pitchFamily="34" charset="0"/>
              </a:rPr>
              <a:t>D</a:t>
            </a:r>
            <a:endParaRPr lang="ko-KR" altLang="en-US" sz="4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0229" y="4184826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2"/>
                </a:solidFill>
                <a:cs typeface="Arial" pitchFamily="34" charset="0"/>
              </a:rPr>
              <a:t>C</a:t>
            </a:r>
            <a:endParaRPr lang="ko-KR" altLang="en-US" sz="4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0229" y="2936998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1"/>
                </a:solidFill>
                <a:cs typeface="Arial" pitchFamily="34" charset="0"/>
              </a:rPr>
              <a:t>A</a:t>
            </a:r>
            <a:endParaRPr lang="ko-KR" altLang="en-US" sz="4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4993CC00-D27A-44B8-A1B8-A6D9905AE0B9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795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328697"/>
            <a:ext cx="12192000" cy="768085"/>
          </a:xfrm>
        </p:spPr>
        <p:txBody>
          <a:bodyPr/>
          <a:lstStyle/>
          <a:p>
            <a:r>
              <a:rPr lang="en-US" altLang="ko-KR" sz="4000" dirty="0" err="1"/>
              <a:t>Kekurangan</a:t>
            </a:r>
            <a:r>
              <a:rPr lang="en-US" altLang="ko-KR" sz="4000" dirty="0"/>
              <a:t> </a:t>
            </a:r>
            <a:r>
              <a:rPr lang="en-US" altLang="ko-KR" sz="4000" dirty="0" err="1"/>
              <a:t>Sistem</a:t>
            </a:r>
            <a:endParaRPr lang="en-US" altLang="ko-KR" sz="4000" dirty="0"/>
          </a:p>
          <a:p>
            <a:r>
              <a:rPr lang="en-US" altLang="ko-KR" sz="4000" dirty="0" err="1"/>
              <a:t>Pembelajaran</a:t>
            </a:r>
            <a:r>
              <a:rPr lang="en-US" altLang="ko-KR" sz="4000" dirty="0"/>
              <a:t> Daring</a:t>
            </a:r>
            <a:endParaRPr lang="ko-KR" altLang="en-US" sz="4000" dirty="0"/>
          </a:p>
        </p:txBody>
      </p:sp>
      <p:grpSp>
        <p:nvGrpSpPr>
          <p:cNvPr id="4" name="Group 3"/>
          <p:cNvGrpSpPr/>
          <p:nvPr/>
        </p:nvGrpSpPr>
        <p:grpSpPr>
          <a:xfrm>
            <a:off x="6184013" y="3294008"/>
            <a:ext cx="1417435" cy="3015313"/>
            <a:chOff x="4630955" y="3880561"/>
            <a:chExt cx="914400" cy="1945207"/>
          </a:xfrm>
        </p:grpSpPr>
        <p:sp>
          <p:nvSpPr>
            <p:cNvPr id="5" name="Right Triangle 4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6" name="Right Triangle 5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 rot="10800000">
            <a:off x="4590552" y="1700809"/>
            <a:ext cx="1417435" cy="3015313"/>
            <a:chOff x="4630955" y="3880561"/>
            <a:chExt cx="914400" cy="1945207"/>
          </a:xfrm>
        </p:grpSpPr>
        <p:sp>
          <p:nvSpPr>
            <p:cNvPr id="8" name="Right Triangle 7"/>
            <p:cNvSpPr/>
            <p:nvPr/>
          </p:nvSpPr>
          <p:spPr>
            <a:xfrm>
              <a:off x="4630955" y="3880561"/>
              <a:ext cx="914400" cy="9144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>
                <a:solidFill>
                  <a:schemeClr val="tx1"/>
                </a:solidFill>
              </a:endParaRPr>
            </a:p>
          </p:txBody>
        </p:sp>
        <p:sp>
          <p:nvSpPr>
            <p:cNvPr id="9" name="Right Triangle 8"/>
            <p:cNvSpPr/>
            <p:nvPr/>
          </p:nvSpPr>
          <p:spPr>
            <a:xfrm rot="5400000">
              <a:off x="4630955" y="4911368"/>
              <a:ext cx="914400" cy="9144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007436" y="1868189"/>
            <a:ext cx="3377489" cy="1446550"/>
            <a:chOff x="3017859" y="4283314"/>
            <a:chExt cx="1890849" cy="1084911"/>
          </a:xfrm>
        </p:grpSpPr>
        <p:sp>
          <p:nvSpPr>
            <p:cNvPr id="11" name="TextBox 10"/>
            <p:cNvSpPr txBox="1"/>
            <p:nvPr/>
          </p:nvSpPr>
          <p:spPr>
            <a:xfrm>
              <a:off x="3021856" y="4560313"/>
              <a:ext cx="1886852" cy="807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Masih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daerah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tidak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mendapatkan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sinyal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stabil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dan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harga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kuota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masih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dirasa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cukup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mahal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17859" y="4283314"/>
              <a:ext cx="1870812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Keterbatasan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akses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internet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765637" y="4900373"/>
            <a:ext cx="3405632" cy="1446550"/>
            <a:chOff x="3017859" y="4283314"/>
            <a:chExt cx="1890849" cy="1084911"/>
          </a:xfrm>
        </p:grpSpPr>
        <p:sp>
          <p:nvSpPr>
            <p:cNvPr id="14" name="TextBox 13"/>
            <p:cNvSpPr txBox="1"/>
            <p:nvPr/>
          </p:nvSpPr>
          <p:spPr>
            <a:xfrm>
              <a:off x="3021856" y="4560313"/>
              <a:ext cx="1886852" cy="807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Murid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kadang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kehilangan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fokus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Mudahnya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akses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pembelajaran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membuat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murid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menunda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–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nunda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waktu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belajar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17859" y="4283314"/>
              <a:ext cx="1870812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Minimnya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pengawasan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belajar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765637" y="3259112"/>
            <a:ext cx="3405632" cy="1446550"/>
            <a:chOff x="3017859" y="4283314"/>
            <a:chExt cx="1890849" cy="1084911"/>
          </a:xfrm>
        </p:grpSpPr>
        <p:sp>
          <p:nvSpPr>
            <p:cNvPr id="17" name="TextBox 16"/>
            <p:cNvSpPr txBox="1"/>
            <p:nvPr/>
          </p:nvSpPr>
          <p:spPr>
            <a:xfrm>
              <a:off x="3021856" y="4560313"/>
              <a:ext cx="1886852" cy="807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Pemahaman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tiap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murid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berbeda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–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membutuhkan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penjelasan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dari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orang lain agar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dapat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memahami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materi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17859" y="4283314"/>
              <a:ext cx="1870812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Pemahaman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terhadap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materi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07436" y="3550855"/>
            <a:ext cx="3377489" cy="1694199"/>
            <a:chOff x="3017859" y="4283314"/>
            <a:chExt cx="1890849" cy="1270649"/>
          </a:xfrm>
        </p:grpSpPr>
        <p:sp>
          <p:nvSpPr>
            <p:cNvPr id="20" name="TextBox 19"/>
            <p:cNvSpPr txBox="1"/>
            <p:nvPr/>
          </p:nvSpPr>
          <p:spPr>
            <a:xfrm>
              <a:off x="3021856" y="4746050"/>
              <a:ext cx="1886852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Pembelajaran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daring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bersifat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satu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arah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,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sehingga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sulit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bagi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murid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untuk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mendapat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penjelasan</a:t>
              </a:r>
              <a:r>
                <a:rPr lang="en-US" altLang="ko-K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yang </a:t>
              </a:r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lebih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017859" y="4283314"/>
              <a:ext cx="1870811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Berkurangnya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interaksi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dengan</a:t>
              </a:r>
              <a:r>
                <a:rPr lang="en-US" altLang="ko-K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r>
                <a:rPr lang="en-US" altLang="ko-KR" sz="16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pengajar</a:t>
              </a:r>
              <a:endParaRPr lang="ko-KR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135893" y="3317865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17020" y="4902325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D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17020" y="3838162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C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35893" y="2237513"/>
            <a:ext cx="7402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8919A87-9CB7-47B5-A2DC-7F1A9E81EA72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07564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err="1"/>
              <a:t>Belajar</a:t>
            </a:r>
            <a:r>
              <a:rPr lang="en-US" altLang="ko-KR" dirty="0"/>
              <a:t> yang </a:t>
            </a:r>
            <a:r>
              <a:rPr lang="en-US" altLang="ko-KR" dirty="0" err="1"/>
              <a:t>Menggembirakan</a:t>
            </a:r>
            <a:endParaRPr lang="ko-KR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618400" y="4124256"/>
            <a:ext cx="6573600" cy="384043"/>
          </a:xfrm>
        </p:spPr>
        <p:txBody>
          <a:bodyPr/>
          <a:lstStyle/>
          <a:p>
            <a:pPr defTabSz="1219170">
              <a:defRPr/>
            </a:pP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Kiat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sistem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pembelajaran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daring / luring yang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menyenangkan</a:t>
            </a:r>
            <a:endParaRPr lang="ko-KR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118F0E-0D66-4A74-BE64-61A4DFC32EFB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ord 14">
            <a:extLst>
              <a:ext uri="{FF2B5EF4-FFF2-40B4-BE49-F238E27FC236}">
                <a16:creationId xmlns:a16="http://schemas.microsoft.com/office/drawing/2014/main" id="{680DF73A-2F24-487B-BFA3-0E944B5DB788}"/>
              </a:ext>
            </a:extLst>
          </p:cNvPr>
          <p:cNvSpPr/>
          <p:nvPr/>
        </p:nvSpPr>
        <p:spPr>
          <a:xfrm>
            <a:off x="2739330" y="3037099"/>
            <a:ext cx="878820" cy="937525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73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rapezoid 104">
            <a:extLst>
              <a:ext uri="{FF2B5EF4-FFF2-40B4-BE49-F238E27FC236}">
                <a16:creationId xmlns:a16="http://schemas.microsoft.com/office/drawing/2014/main" id="{194C3FCB-DBD8-4DFF-BE52-69A3AB1D4D80}"/>
              </a:ext>
            </a:extLst>
          </p:cNvPr>
          <p:cNvSpPr/>
          <p:nvPr/>
        </p:nvSpPr>
        <p:spPr>
          <a:xfrm>
            <a:off x="2230881" y="4384923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rapezoid 102">
            <a:extLst>
              <a:ext uri="{FF2B5EF4-FFF2-40B4-BE49-F238E27FC236}">
                <a16:creationId xmlns:a16="http://schemas.microsoft.com/office/drawing/2014/main" id="{F9EFE84E-0561-4E2A-B949-BA10E92007BD}"/>
              </a:ext>
            </a:extLst>
          </p:cNvPr>
          <p:cNvSpPr/>
          <p:nvPr/>
        </p:nvSpPr>
        <p:spPr>
          <a:xfrm>
            <a:off x="8401401" y="4384923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B32D6C0-E769-4EFF-9FCF-19FCF5FA8F8C}"/>
              </a:ext>
            </a:extLst>
          </p:cNvPr>
          <p:cNvSpPr/>
          <p:nvPr/>
        </p:nvSpPr>
        <p:spPr>
          <a:xfrm>
            <a:off x="0" y="4630109"/>
            <a:ext cx="12192000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rapezoid 100">
            <a:extLst>
              <a:ext uri="{FF2B5EF4-FFF2-40B4-BE49-F238E27FC236}">
                <a16:creationId xmlns:a16="http://schemas.microsoft.com/office/drawing/2014/main" id="{4F6FCD7D-45E4-4988-B220-B4C81F2DBCB5}"/>
              </a:ext>
            </a:extLst>
          </p:cNvPr>
          <p:cNvSpPr/>
          <p:nvPr/>
        </p:nvSpPr>
        <p:spPr>
          <a:xfrm>
            <a:off x="9939197" y="1795376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rapezoid 99">
            <a:extLst>
              <a:ext uri="{FF2B5EF4-FFF2-40B4-BE49-F238E27FC236}">
                <a16:creationId xmlns:a16="http://schemas.microsoft.com/office/drawing/2014/main" id="{5E6D21A1-D109-4E6E-B205-F14C3377D098}"/>
              </a:ext>
            </a:extLst>
          </p:cNvPr>
          <p:cNvSpPr/>
          <p:nvPr/>
        </p:nvSpPr>
        <p:spPr>
          <a:xfrm>
            <a:off x="6858770" y="1795376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rapezoid 98">
            <a:extLst>
              <a:ext uri="{FF2B5EF4-FFF2-40B4-BE49-F238E27FC236}">
                <a16:creationId xmlns:a16="http://schemas.microsoft.com/office/drawing/2014/main" id="{3345889E-15A5-4EF8-8BEA-8813850D4809}"/>
              </a:ext>
            </a:extLst>
          </p:cNvPr>
          <p:cNvSpPr/>
          <p:nvPr/>
        </p:nvSpPr>
        <p:spPr>
          <a:xfrm>
            <a:off x="3773508" y="1795376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rapezoid 14">
            <a:extLst>
              <a:ext uri="{FF2B5EF4-FFF2-40B4-BE49-F238E27FC236}">
                <a16:creationId xmlns:a16="http://schemas.microsoft.com/office/drawing/2014/main" id="{DEAF4F81-67AF-4654-A3F3-D034A6C4FF1B}"/>
              </a:ext>
            </a:extLst>
          </p:cNvPr>
          <p:cNvSpPr/>
          <p:nvPr/>
        </p:nvSpPr>
        <p:spPr>
          <a:xfrm>
            <a:off x="690563" y="1795376"/>
            <a:ext cx="1559718" cy="259088"/>
          </a:xfrm>
          <a:prstGeom prst="trapezoid">
            <a:avLst>
              <a:gd name="adj" fmla="val 58087"/>
            </a:avLst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5BFBCE3-2E33-4C31-A983-059045B8E7FB}"/>
              </a:ext>
            </a:extLst>
          </p:cNvPr>
          <p:cNvSpPr/>
          <p:nvPr/>
        </p:nvSpPr>
        <p:spPr>
          <a:xfrm>
            <a:off x="0" y="2040564"/>
            <a:ext cx="12192000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5CD53-6108-481A-A31F-305A2B59F755}"/>
              </a:ext>
            </a:extLst>
          </p:cNvPr>
          <p:cNvSpPr txBox="1"/>
          <p:nvPr/>
        </p:nvSpPr>
        <p:spPr>
          <a:xfrm>
            <a:off x="690563" y="314325"/>
            <a:ext cx="10808351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 err="1">
                <a:latin typeface="+mj-lt"/>
              </a:rPr>
              <a:t>Konsep</a:t>
            </a:r>
            <a:r>
              <a:rPr lang="en-US" sz="3600" dirty="0">
                <a:latin typeface="+mj-lt"/>
              </a:rPr>
              <a:t> </a:t>
            </a:r>
            <a:r>
              <a:rPr lang="en-US" sz="3600" dirty="0" err="1">
                <a:latin typeface="+mj-lt"/>
              </a:rPr>
              <a:t>Pembelajaran</a:t>
            </a:r>
            <a:r>
              <a:rPr lang="en-US" sz="3600" dirty="0">
                <a:latin typeface="+mj-lt"/>
              </a:rPr>
              <a:t> Daring</a:t>
            </a: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AB36BEAF-C1FE-4A8A-8627-17EF7590883F}"/>
              </a:ext>
            </a:extLst>
          </p:cNvPr>
          <p:cNvSpPr/>
          <p:nvPr/>
        </p:nvSpPr>
        <p:spPr>
          <a:xfrm flipV="1">
            <a:off x="840515" y="1795378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: Top Corners Rounded 39">
            <a:extLst>
              <a:ext uri="{FF2B5EF4-FFF2-40B4-BE49-F238E27FC236}">
                <a16:creationId xmlns:a16="http://schemas.microsoft.com/office/drawing/2014/main" id="{08FE77E5-5881-406D-80E1-186D5D077526}"/>
              </a:ext>
            </a:extLst>
          </p:cNvPr>
          <p:cNvSpPr/>
          <p:nvPr/>
        </p:nvSpPr>
        <p:spPr>
          <a:xfrm flipV="1">
            <a:off x="2380831" y="4384923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: Top Corners Rounded 41">
            <a:extLst>
              <a:ext uri="{FF2B5EF4-FFF2-40B4-BE49-F238E27FC236}">
                <a16:creationId xmlns:a16="http://schemas.microsoft.com/office/drawing/2014/main" id="{9D36FAA0-1191-4F6B-A17D-9F78FCA9B1E2}"/>
              </a:ext>
            </a:extLst>
          </p:cNvPr>
          <p:cNvSpPr/>
          <p:nvPr/>
        </p:nvSpPr>
        <p:spPr>
          <a:xfrm flipV="1">
            <a:off x="3923462" y="1795378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: Top Corners Rounded 44">
            <a:extLst>
              <a:ext uri="{FF2B5EF4-FFF2-40B4-BE49-F238E27FC236}">
                <a16:creationId xmlns:a16="http://schemas.microsoft.com/office/drawing/2014/main" id="{2D5B7D62-DBF4-4B61-AE64-B4CB8BC9A2BF}"/>
              </a:ext>
            </a:extLst>
          </p:cNvPr>
          <p:cNvSpPr/>
          <p:nvPr/>
        </p:nvSpPr>
        <p:spPr>
          <a:xfrm flipV="1">
            <a:off x="7008723" y="1795378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Top Corners Rounded 45">
            <a:extLst>
              <a:ext uri="{FF2B5EF4-FFF2-40B4-BE49-F238E27FC236}">
                <a16:creationId xmlns:a16="http://schemas.microsoft.com/office/drawing/2014/main" id="{E607F9C6-D3E5-4CB1-8091-EF3383B02A48}"/>
              </a:ext>
            </a:extLst>
          </p:cNvPr>
          <p:cNvSpPr/>
          <p:nvPr/>
        </p:nvSpPr>
        <p:spPr>
          <a:xfrm flipV="1">
            <a:off x="8551354" y="4384923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: Top Corners Rounded 46">
            <a:extLst>
              <a:ext uri="{FF2B5EF4-FFF2-40B4-BE49-F238E27FC236}">
                <a16:creationId xmlns:a16="http://schemas.microsoft.com/office/drawing/2014/main" id="{106A73EE-6617-4D4C-ABB0-CBBBF256D23C}"/>
              </a:ext>
            </a:extLst>
          </p:cNvPr>
          <p:cNvSpPr/>
          <p:nvPr/>
        </p:nvSpPr>
        <p:spPr>
          <a:xfrm flipV="1">
            <a:off x="10093985" y="1795378"/>
            <a:ext cx="1259815" cy="1259815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B23A169-E05C-4AF3-B18D-7FBBBFF8C2FB}"/>
              </a:ext>
            </a:extLst>
          </p:cNvPr>
          <p:cNvSpPr/>
          <p:nvPr/>
        </p:nvSpPr>
        <p:spPr>
          <a:xfrm>
            <a:off x="1011745" y="1968923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50F481D-83C6-41E6-80DA-94434DFB02A9}"/>
              </a:ext>
            </a:extLst>
          </p:cNvPr>
          <p:cNvSpPr/>
          <p:nvPr/>
        </p:nvSpPr>
        <p:spPr>
          <a:xfrm>
            <a:off x="4097007" y="1968923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36A50FF-BE0C-413C-9C28-25976BE45733}"/>
              </a:ext>
            </a:extLst>
          </p:cNvPr>
          <p:cNvSpPr/>
          <p:nvPr/>
        </p:nvSpPr>
        <p:spPr>
          <a:xfrm>
            <a:off x="7182268" y="1968923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F83940A-CF7C-4D51-9D40-4924FF27B0F6}"/>
              </a:ext>
            </a:extLst>
          </p:cNvPr>
          <p:cNvSpPr/>
          <p:nvPr/>
        </p:nvSpPr>
        <p:spPr>
          <a:xfrm>
            <a:off x="10267532" y="1968923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D86AA4F-6A4D-4E86-897B-6F5DAF24053D}"/>
              </a:ext>
            </a:extLst>
          </p:cNvPr>
          <p:cNvSpPr/>
          <p:nvPr/>
        </p:nvSpPr>
        <p:spPr>
          <a:xfrm>
            <a:off x="8724899" y="4558468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C5924B7-28DD-4AC0-9F69-F37B70550714}"/>
              </a:ext>
            </a:extLst>
          </p:cNvPr>
          <p:cNvSpPr/>
          <p:nvPr/>
        </p:nvSpPr>
        <p:spPr>
          <a:xfrm>
            <a:off x="2554376" y="4558468"/>
            <a:ext cx="912723" cy="91272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FF36E1B-877B-4361-9616-30287361A951}"/>
              </a:ext>
            </a:extLst>
          </p:cNvPr>
          <p:cNvSpPr txBox="1"/>
          <p:nvPr/>
        </p:nvSpPr>
        <p:spPr>
          <a:xfrm>
            <a:off x="666462" y="3141042"/>
            <a:ext cx="1603288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/>
              <a:t>Hindari</a:t>
            </a:r>
            <a:r>
              <a:rPr lang="en-US" sz="1600" b="1" dirty="0"/>
              <a:t> </a:t>
            </a:r>
            <a:r>
              <a:rPr lang="en-US" sz="1600" b="1" dirty="0" err="1"/>
              <a:t>pemberian</a:t>
            </a:r>
            <a:r>
              <a:rPr lang="en-US" sz="1600" b="1" dirty="0"/>
              <a:t> </a:t>
            </a:r>
            <a:r>
              <a:rPr lang="en-US" sz="1600" b="1" dirty="0" err="1"/>
              <a:t>tugas</a:t>
            </a:r>
            <a:r>
              <a:rPr lang="en-US" sz="1600" b="1" dirty="0"/>
              <a:t> yang </a:t>
            </a:r>
            <a:r>
              <a:rPr lang="en-US" sz="1600" b="1" dirty="0" err="1"/>
              <a:t>banyak</a:t>
            </a:r>
            <a:r>
              <a:rPr lang="en-US" sz="1600" b="1" dirty="0"/>
              <a:t> dan </a:t>
            </a:r>
            <a:r>
              <a:rPr lang="en-US" sz="1600" b="1" dirty="0" err="1"/>
              <a:t>monoton</a:t>
            </a:r>
            <a:endParaRPr lang="en-US" sz="1600" b="1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0AF9157-36D3-43AE-9E8E-29A436C19D41}"/>
              </a:ext>
            </a:extLst>
          </p:cNvPr>
          <p:cNvSpPr txBox="1"/>
          <p:nvPr/>
        </p:nvSpPr>
        <p:spPr>
          <a:xfrm>
            <a:off x="3746609" y="3126832"/>
            <a:ext cx="1603287" cy="73866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/>
              <a:t>Berikan</a:t>
            </a:r>
            <a:r>
              <a:rPr lang="en-US" sz="1600" b="1" dirty="0"/>
              <a:t> </a:t>
            </a:r>
            <a:r>
              <a:rPr lang="en-US" sz="1600" b="1" dirty="0" err="1"/>
              <a:t>tugas</a:t>
            </a:r>
            <a:r>
              <a:rPr lang="en-US" sz="1600" b="1" dirty="0"/>
              <a:t> yang </a:t>
            </a:r>
            <a:r>
              <a:rPr lang="en-US" sz="1600" b="1" dirty="0" err="1"/>
              <a:t>membentuk</a:t>
            </a:r>
            <a:r>
              <a:rPr lang="en-US" sz="1600" b="1" dirty="0"/>
              <a:t> </a:t>
            </a:r>
            <a:r>
              <a:rPr lang="en-US" sz="1600" b="1" dirty="0" err="1"/>
              <a:t>karakter</a:t>
            </a:r>
            <a:r>
              <a:rPr lang="en-US" sz="1600" b="1" dirty="0"/>
              <a:t> </a:t>
            </a:r>
            <a:r>
              <a:rPr lang="en-US" sz="1600" b="1" dirty="0" err="1"/>
              <a:t>religius</a:t>
            </a:r>
            <a:endParaRPr lang="en-US" sz="16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CDDBCC7-19FE-4CF9-9990-E521DA6329DD}"/>
              </a:ext>
            </a:extLst>
          </p:cNvPr>
          <p:cNvSpPr txBox="1"/>
          <p:nvPr/>
        </p:nvSpPr>
        <p:spPr>
          <a:xfrm>
            <a:off x="6803506" y="3127232"/>
            <a:ext cx="1542635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/>
              <a:t>Berikan</a:t>
            </a:r>
            <a:r>
              <a:rPr lang="en-US" sz="1600" b="1" dirty="0"/>
              <a:t> </a:t>
            </a:r>
            <a:r>
              <a:rPr lang="en-US" sz="1600" b="1" dirty="0" err="1"/>
              <a:t>tugas</a:t>
            </a:r>
            <a:r>
              <a:rPr lang="en-US" sz="1600" b="1" dirty="0"/>
              <a:t> yang </a:t>
            </a:r>
            <a:r>
              <a:rPr lang="en-US" sz="1600" b="1" dirty="0" err="1"/>
              <a:t>dapat</a:t>
            </a:r>
            <a:r>
              <a:rPr lang="en-US" sz="1600" b="1" dirty="0"/>
              <a:t> </a:t>
            </a:r>
            <a:r>
              <a:rPr lang="en-US" sz="1600" b="1" dirty="0" err="1"/>
              <a:t>membantu</a:t>
            </a:r>
            <a:r>
              <a:rPr lang="en-US" sz="1600" b="1" dirty="0"/>
              <a:t> </a:t>
            </a:r>
            <a:r>
              <a:rPr lang="en-US" sz="1600" b="1" dirty="0" err="1"/>
              <a:t>pekerjaan</a:t>
            </a:r>
            <a:r>
              <a:rPr lang="en-US" sz="1600" b="1" dirty="0"/>
              <a:t> </a:t>
            </a:r>
            <a:r>
              <a:rPr lang="en-US" sz="1600" b="1" dirty="0" err="1"/>
              <a:t>ortu</a:t>
            </a:r>
            <a:r>
              <a:rPr lang="en-US" sz="1600" b="1" dirty="0"/>
              <a:t> di </a:t>
            </a:r>
            <a:r>
              <a:rPr lang="en-US" sz="1600" b="1" dirty="0" err="1"/>
              <a:t>rumah</a:t>
            </a:r>
            <a:endParaRPr lang="en-US" sz="1600" b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6E8BD41-EF1C-4A08-A62A-F9157E349872}"/>
              </a:ext>
            </a:extLst>
          </p:cNvPr>
          <p:cNvSpPr txBox="1"/>
          <p:nvPr/>
        </p:nvSpPr>
        <p:spPr>
          <a:xfrm>
            <a:off x="9793315" y="3127232"/>
            <a:ext cx="1911021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/>
              <a:t>Berikan</a:t>
            </a:r>
            <a:r>
              <a:rPr lang="en-US" sz="1600" b="1" dirty="0"/>
              <a:t> </a:t>
            </a:r>
            <a:r>
              <a:rPr lang="en-US" sz="1600" b="1" dirty="0" err="1"/>
              <a:t>tugas</a:t>
            </a:r>
            <a:r>
              <a:rPr lang="en-US" sz="1600" b="1" dirty="0"/>
              <a:t> yang </a:t>
            </a:r>
            <a:r>
              <a:rPr lang="en-US" sz="1600" b="1" dirty="0" err="1"/>
              <a:t>fleksibel</a:t>
            </a:r>
            <a:r>
              <a:rPr lang="en-US" sz="1600" b="1" dirty="0"/>
              <a:t> </a:t>
            </a:r>
            <a:r>
              <a:rPr lang="en-US" sz="1600" b="1" dirty="0" err="1"/>
              <a:t>seperti</a:t>
            </a:r>
            <a:r>
              <a:rPr lang="en-US" sz="1600" b="1" dirty="0"/>
              <a:t> </a:t>
            </a:r>
            <a:r>
              <a:rPr lang="en-US" sz="1600" b="1" dirty="0" err="1"/>
              <a:t>membuat</a:t>
            </a:r>
            <a:r>
              <a:rPr lang="en-US" sz="1600" b="1" dirty="0"/>
              <a:t> video </a:t>
            </a:r>
            <a:r>
              <a:rPr lang="en-US" sz="1600" b="1" dirty="0" err="1"/>
              <a:t>menjadi</a:t>
            </a:r>
            <a:r>
              <a:rPr lang="en-US" sz="1600" b="1" dirty="0"/>
              <a:t> presenter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5CBBE3F-16D9-4D58-A173-649CFF019926}"/>
              </a:ext>
            </a:extLst>
          </p:cNvPr>
          <p:cNvSpPr txBox="1"/>
          <p:nvPr/>
        </p:nvSpPr>
        <p:spPr>
          <a:xfrm>
            <a:off x="1989222" y="5727382"/>
            <a:ext cx="2043027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/>
              <a:t>Berikan</a:t>
            </a:r>
            <a:r>
              <a:rPr lang="en-US" sz="1600" b="1" dirty="0"/>
              <a:t> </a:t>
            </a:r>
            <a:r>
              <a:rPr lang="en-US" sz="1600" b="1" dirty="0" err="1"/>
              <a:t>kegiatan</a:t>
            </a:r>
            <a:r>
              <a:rPr lang="en-US" sz="1600" b="1" dirty="0"/>
              <a:t> yang </a:t>
            </a:r>
            <a:r>
              <a:rPr lang="en-US" sz="1600" b="1" dirty="0" err="1"/>
              <a:t>mengeksplor</a:t>
            </a:r>
            <a:r>
              <a:rPr lang="en-US" sz="1600" b="1" dirty="0"/>
              <a:t> </a:t>
            </a:r>
            <a:r>
              <a:rPr lang="en-US" sz="1600" b="1" dirty="0" err="1"/>
              <a:t>bakat</a:t>
            </a:r>
            <a:r>
              <a:rPr lang="en-US" sz="1600" b="1" dirty="0"/>
              <a:t> </a:t>
            </a:r>
            <a:r>
              <a:rPr lang="en-US" sz="1600" b="1" dirty="0" err="1"/>
              <a:t>anak</a:t>
            </a:r>
            <a:endParaRPr lang="en-US" sz="1600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836C02A-6908-4759-9F61-ABC1CC1AE578}"/>
              </a:ext>
            </a:extLst>
          </p:cNvPr>
          <p:cNvSpPr txBox="1"/>
          <p:nvPr/>
        </p:nvSpPr>
        <p:spPr>
          <a:xfrm>
            <a:off x="6766060" y="5613608"/>
            <a:ext cx="4862095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/>
              <a:t>Guru </a:t>
            </a:r>
            <a:r>
              <a:rPr lang="en-US" sz="1600" b="1" dirty="0" err="1"/>
              <a:t>tidak</a:t>
            </a:r>
            <a:r>
              <a:rPr lang="en-US" sz="1600" b="1" dirty="0"/>
              <a:t> </a:t>
            </a:r>
            <a:r>
              <a:rPr lang="en-US" sz="1600" b="1" dirty="0" err="1"/>
              <a:t>dituntut</a:t>
            </a:r>
            <a:r>
              <a:rPr lang="en-US" sz="1600" b="1" dirty="0"/>
              <a:t> </a:t>
            </a:r>
            <a:r>
              <a:rPr lang="en-US" sz="1600" b="1" dirty="0" err="1"/>
              <a:t>untuk</a:t>
            </a:r>
            <a:r>
              <a:rPr lang="en-US" sz="1600" b="1" dirty="0"/>
              <a:t> </a:t>
            </a:r>
            <a:r>
              <a:rPr lang="en-US" sz="1600" b="1" dirty="0" err="1"/>
              <a:t>membuat</a:t>
            </a:r>
            <a:r>
              <a:rPr lang="en-US" sz="1600" b="1" dirty="0"/>
              <a:t> </a:t>
            </a:r>
            <a:r>
              <a:rPr lang="en-US" sz="1600" b="1" dirty="0" err="1"/>
              <a:t>aplikasi</a:t>
            </a:r>
            <a:r>
              <a:rPr lang="en-US" sz="1600" b="1" dirty="0"/>
              <a:t> </a:t>
            </a:r>
            <a:r>
              <a:rPr lang="en-US" sz="1600" b="1" dirty="0" err="1"/>
              <a:t>keren</a:t>
            </a:r>
            <a:r>
              <a:rPr lang="en-US" sz="1600" b="1" dirty="0"/>
              <a:t> </a:t>
            </a:r>
            <a:r>
              <a:rPr lang="en-US" sz="1600" b="1" dirty="0" err="1"/>
              <a:t>namun</a:t>
            </a:r>
            <a:r>
              <a:rPr lang="en-US" sz="1600" b="1" dirty="0"/>
              <a:t> </a:t>
            </a:r>
            <a:r>
              <a:rPr lang="en-US" sz="1600" b="1" dirty="0" err="1"/>
              <a:t>memberikan</a:t>
            </a:r>
            <a:r>
              <a:rPr lang="en-US" sz="1600" b="1" dirty="0"/>
              <a:t> ide </a:t>
            </a:r>
            <a:r>
              <a:rPr lang="en-US" sz="1600" b="1" dirty="0" err="1"/>
              <a:t>kreatif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penyampaian</a:t>
            </a:r>
            <a:r>
              <a:rPr lang="en-US" sz="1600" b="1" dirty="0"/>
              <a:t> </a:t>
            </a:r>
            <a:r>
              <a:rPr lang="en-US" sz="1600" b="1" dirty="0" err="1"/>
              <a:t>pembelajaran</a:t>
            </a:r>
            <a:endParaRPr lang="en-US" sz="1600" b="1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D54C8A5-0968-4FC7-BEDF-6272C07FAA63}"/>
              </a:ext>
            </a:extLst>
          </p:cNvPr>
          <p:cNvSpPr txBox="1"/>
          <p:nvPr/>
        </p:nvSpPr>
        <p:spPr>
          <a:xfrm>
            <a:off x="472210" y="6235804"/>
            <a:ext cx="11245056" cy="49244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1600" b="0" i="1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Home Learning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tidak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menuntut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nilai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tidak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mengejar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ketercapaian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kurikulum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difokuskan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pada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kegiatan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yang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menyenangkan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bermakna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disertai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dengan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sosialisasi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pencegahan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dan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penanganan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en-GB" sz="1600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penyebaran</a:t>
            </a:r>
            <a:r>
              <a:rPr lang="en-GB" sz="1600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virus Corona Covid-19.</a:t>
            </a:r>
            <a:endParaRPr lang="en-US" sz="1600" b="1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2742C55-6CC7-4571-B2C8-8D87D6FA1774}"/>
              </a:ext>
            </a:extLst>
          </p:cNvPr>
          <p:cNvGrpSpPr/>
          <p:nvPr/>
        </p:nvGrpSpPr>
        <p:grpSpPr>
          <a:xfrm>
            <a:off x="1278859" y="2236038"/>
            <a:ext cx="378492" cy="378494"/>
            <a:chOff x="11606213" y="5354638"/>
            <a:chExt cx="280987" cy="280988"/>
          </a:xfrm>
          <a:solidFill>
            <a:schemeClr val="accent1">
              <a:lumMod val="90000"/>
            </a:schemeClr>
          </a:solidFill>
        </p:grpSpPr>
        <p:sp>
          <p:nvSpPr>
            <p:cNvPr id="63" name="Freeform 3448">
              <a:extLst>
                <a:ext uri="{FF2B5EF4-FFF2-40B4-BE49-F238E27FC236}">
                  <a16:creationId xmlns:a16="http://schemas.microsoft.com/office/drawing/2014/main" id="{4AC59BFF-2EE0-4F3A-8808-EEFDBD50F2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6213" y="5392738"/>
              <a:ext cx="128587" cy="90488"/>
            </a:xfrm>
            <a:custGeom>
              <a:avLst/>
              <a:gdLst>
                <a:gd name="T0" fmla="*/ 325 w 325"/>
                <a:gd name="T1" fmla="*/ 206 h 230"/>
                <a:gd name="T2" fmla="*/ 324 w 325"/>
                <a:gd name="T3" fmla="*/ 197 h 230"/>
                <a:gd name="T4" fmla="*/ 321 w 325"/>
                <a:gd name="T5" fmla="*/ 189 h 230"/>
                <a:gd name="T6" fmla="*/ 319 w 325"/>
                <a:gd name="T7" fmla="*/ 181 h 230"/>
                <a:gd name="T8" fmla="*/ 315 w 325"/>
                <a:gd name="T9" fmla="*/ 173 h 230"/>
                <a:gd name="T10" fmla="*/ 310 w 325"/>
                <a:gd name="T11" fmla="*/ 167 h 230"/>
                <a:gd name="T12" fmla="*/ 303 w 325"/>
                <a:gd name="T13" fmla="*/ 162 h 230"/>
                <a:gd name="T14" fmla="*/ 297 w 325"/>
                <a:gd name="T15" fmla="*/ 158 h 230"/>
                <a:gd name="T16" fmla="*/ 289 w 325"/>
                <a:gd name="T17" fmla="*/ 154 h 230"/>
                <a:gd name="T18" fmla="*/ 216 w 325"/>
                <a:gd name="T19" fmla="*/ 136 h 230"/>
                <a:gd name="T20" fmla="*/ 216 w 325"/>
                <a:gd name="T21" fmla="*/ 112 h 230"/>
                <a:gd name="T22" fmla="*/ 226 w 325"/>
                <a:gd name="T23" fmla="*/ 104 h 230"/>
                <a:gd name="T24" fmla="*/ 236 w 325"/>
                <a:gd name="T25" fmla="*/ 95 h 230"/>
                <a:gd name="T26" fmla="*/ 244 w 325"/>
                <a:gd name="T27" fmla="*/ 85 h 230"/>
                <a:gd name="T28" fmla="*/ 252 w 325"/>
                <a:gd name="T29" fmla="*/ 73 h 230"/>
                <a:gd name="T30" fmla="*/ 258 w 325"/>
                <a:gd name="T31" fmla="*/ 60 h 230"/>
                <a:gd name="T32" fmla="*/ 262 w 325"/>
                <a:gd name="T33" fmla="*/ 48 h 230"/>
                <a:gd name="T34" fmla="*/ 265 w 325"/>
                <a:gd name="T35" fmla="*/ 33 h 230"/>
                <a:gd name="T36" fmla="*/ 266 w 325"/>
                <a:gd name="T37" fmla="*/ 19 h 230"/>
                <a:gd name="T38" fmla="*/ 254 w 325"/>
                <a:gd name="T39" fmla="*/ 22 h 230"/>
                <a:gd name="T40" fmla="*/ 243 w 325"/>
                <a:gd name="T41" fmla="*/ 22 h 230"/>
                <a:gd name="T42" fmla="*/ 234 w 325"/>
                <a:gd name="T43" fmla="*/ 22 h 230"/>
                <a:gd name="T44" fmla="*/ 225 w 325"/>
                <a:gd name="T45" fmla="*/ 21 h 230"/>
                <a:gd name="T46" fmla="*/ 209 w 325"/>
                <a:gd name="T47" fmla="*/ 18 h 230"/>
                <a:gd name="T48" fmla="*/ 197 w 325"/>
                <a:gd name="T49" fmla="*/ 13 h 230"/>
                <a:gd name="T50" fmla="*/ 186 w 325"/>
                <a:gd name="T51" fmla="*/ 8 h 230"/>
                <a:gd name="T52" fmla="*/ 177 w 325"/>
                <a:gd name="T53" fmla="*/ 0 h 230"/>
                <a:gd name="T54" fmla="*/ 171 w 325"/>
                <a:gd name="T55" fmla="*/ 4 h 230"/>
                <a:gd name="T56" fmla="*/ 163 w 325"/>
                <a:gd name="T57" fmla="*/ 6 h 230"/>
                <a:gd name="T58" fmla="*/ 157 w 325"/>
                <a:gd name="T59" fmla="*/ 10 h 230"/>
                <a:gd name="T60" fmla="*/ 149 w 325"/>
                <a:gd name="T61" fmla="*/ 12 h 230"/>
                <a:gd name="T62" fmla="*/ 134 w 325"/>
                <a:gd name="T63" fmla="*/ 14 h 230"/>
                <a:gd name="T64" fmla="*/ 117 w 325"/>
                <a:gd name="T65" fmla="*/ 15 h 230"/>
                <a:gd name="T66" fmla="*/ 102 w 325"/>
                <a:gd name="T67" fmla="*/ 15 h 230"/>
                <a:gd name="T68" fmla="*/ 87 w 325"/>
                <a:gd name="T69" fmla="*/ 13 h 230"/>
                <a:gd name="T70" fmla="*/ 73 w 325"/>
                <a:gd name="T71" fmla="*/ 9 h 230"/>
                <a:gd name="T72" fmla="*/ 62 w 325"/>
                <a:gd name="T73" fmla="*/ 4 h 230"/>
                <a:gd name="T74" fmla="*/ 60 w 325"/>
                <a:gd name="T75" fmla="*/ 10 h 230"/>
                <a:gd name="T76" fmla="*/ 60 w 325"/>
                <a:gd name="T77" fmla="*/ 17 h 230"/>
                <a:gd name="T78" fmla="*/ 62 w 325"/>
                <a:gd name="T79" fmla="*/ 31 h 230"/>
                <a:gd name="T80" fmla="*/ 64 w 325"/>
                <a:gd name="T81" fmla="*/ 45 h 230"/>
                <a:gd name="T82" fmla="*/ 68 w 325"/>
                <a:gd name="T83" fmla="*/ 58 h 230"/>
                <a:gd name="T84" fmla="*/ 73 w 325"/>
                <a:gd name="T85" fmla="*/ 71 h 230"/>
                <a:gd name="T86" fmla="*/ 81 w 325"/>
                <a:gd name="T87" fmla="*/ 82 h 230"/>
                <a:gd name="T88" fmla="*/ 89 w 325"/>
                <a:gd name="T89" fmla="*/ 93 h 230"/>
                <a:gd name="T90" fmla="*/ 98 w 325"/>
                <a:gd name="T91" fmla="*/ 102 h 230"/>
                <a:gd name="T92" fmla="*/ 108 w 325"/>
                <a:gd name="T93" fmla="*/ 109 h 230"/>
                <a:gd name="T94" fmla="*/ 108 w 325"/>
                <a:gd name="T95" fmla="*/ 136 h 230"/>
                <a:gd name="T96" fmla="*/ 37 w 325"/>
                <a:gd name="T97" fmla="*/ 155 h 230"/>
                <a:gd name="T98" fmla="*/ 30 w 325"/>
                <a:gd name="T99" fmla="*/ 158 h 230"/>
                <a:gd name="T100" fmla="*/ 23 w 325"/>
                <a:gd name="T101" fmla="*/ 162 h 230"/>
                <a:gd name="T102" fmla="*/ 17 w 325"/>
                <a:gd name="T103" fmla="*/ 167 h 230"/>
                <a:gd name="T104" fmla="*/ 10 w 325"/>
                <a:gd name="T105" fmla="*/ 173 h 230"/>
                <a:gd name="T106" fmla="*/ 7 w 325"/>
                <a:gd name="T107" fmla="*/ 181 h 230"/>
                <a:gd name="T108" fmla="*/ 3 w 325"/>
                <a:gd name="T109" fmla="*/ 189 h 230"/>
                <a:gd name="T110" fmla="*/ 0 w 325"/>
                <a:gd name="T111" fmla="*/ 197 h 230"/>
                <a:gd name="T112" fmla="*/ 0 w 325"/>
                <a:gd name="T113" fmla="*/ 206 h 230"/>
                <a:gd name="T114" fmla="*/ 0 w 325"/>
                <a:gd name="T115" fmla="*/ 230 h 230"/>
                <a:gd name="T116" fmla="*/ 325 w 325"/>
                <a:gd name="T117" fmla="*/ 230 h 230"/>
                <a:gd name="T118" fmla="*/ 325 w 325"/>
                <a:gd name="T119" fmla="*/ 2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325" y="206"/>
                  </a:moveTo>
                  <a:lnTo>
                    <a:pt x="324" y="197"/>
                  </a:lnTo>
                  <a:lnTo>
                    <a:pt x="321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lnTo>
                    <a:pt x="216" y="136"/>
                  </a:lnTo>
                  <a:lnTo>
                    <a:pt x="216" y="112"/>
                  </a:lnTo>
                  <a:lnTo>
                    <a:pt x="226" y="104"/>
                  </a:lnTo>
                  <a:lnTo>
                    <a:pt x="236" y="95"/>
                  </a:lnTo>
                  <a:lnTo>
                    <a:pt x="244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2" y="48"/>
                  </a:lnTo>
                  <a:lnTo>
                    <a:pt x="265" y="33"/>
                  </a:lnTo>
                  <a:lnTo>
                    <a:pt x="266" y="19"/>
                  </a:lnTo>
                  <a:lnTo>
                    <a:pt x="254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09" y="18"/>
                  </a:lnTo>
                  <a:lnTo>
                    <a:pt x="197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3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7" y="15"/>
                  </a:lnTo>
                  <a:lnTo>
                    <a:pt x="102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0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3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8" y="102"/>
                  </a:lnTo>
                  <a:lnTo>
                    <a:pt x="108" y="109"/>
                  </a:lnTo>
                  <a:lnTo>
                    <a:pt x="108" y="136"/>
                  </a:lnTo>
                  <a:lnTo>
                    <a:pt x="37" y="155"/>
                  </a:lnTo>
                  <a:lnTo>
                    <a:pt x="30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0" y="173"/>
                  </a:lnTo>
                  <a:lnTo>
                    <a:pt x="7" y="181"/>
                  </a:lnTo>
                  <a:lnTo>
                    <a:pt x="3" y="189"/>
                  </a:lnTo>
                  <a:lnTo>
                    <a:pt x="0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449">
              <a:extLst>
                <a:ext uri="{FF2B5EF4-FFF2-40B4-BE49-F238E27FC236}">
                  <a16:creationId xmlns:a16="http://schemas.microsoft.com/office/drawing/2014/main" id="{3EB4F45F-B1C1-410B-9E73-8B30D650F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1613" y="5354638"/>
              <a:ext cx="79375" cy="36513"/>
            </a:xfrm>
            <a:custGeom>
              <a:avLst/>
              <a:gdLst>
                <a:gd name="T0" fmla="*/ 104 w 199"/>
                <a:gd name="T1" fmla="*/ 69 h 92"/>
                <a:gd name="T2" fmla="*/ 109 w 199"/>
                <a:gd name="T3" fmla="*/ 67 h 92"/>
                <a:gd name="T4" fmla="*/ 114 w 199"/>
                <a:gd name="T5" fmla="*/ 66 h 92"/>
                <a:gd name="T6" fmla="*/ 116 w 199"/>
                <a:gd name="T7" fmla="*/ 67 h 92"/>
                <a:gd name="T8" fmla="*/ 119 w 199"/>
                <a:gd name="T9" fmla="*/ 68 h 92"/>
                <a:gd name="T10" fmla="*/ 122 w 199"/>
                <a:gd name="T11" fmla="*/ 69 h 92"/>
                <a:gd name="T12" fmla="*/ 123 w 199"/>
                <a:gd name="T13" fmla="*/ 72 h 92"/>
                <a:gd name="T14" fmla="*/ 125 w 199"/>
                <a:gd name="T15" fmla="*/ 76 h 92"/>
                <a:gd name="T16" fmla="*/ 129 w 199"/>
                <a:gd name="T17" fmla="*/ 78 h 92"/>
                <a:gd name="T18" fmla="*/ 133 w 199"/>
                <a:gd name="T19" fmla="*/ 82 h 92"/>
                <a:gd name="T20" fmla="*/ 137 w 199"/>
                <a:gd name="T21" fmla="*/ 85 h 92"/>
                <a:gd name="T22" fmla="*/ 149 w 199"/>
                <a:gd name="T23" fmla="*/ 89 h 92"/>
                <a:gd name="T24" fmla="*/ 161 w 199"/>
                <a:gd name="T25" fmla="*/ 92 h 92"/>
                <a:gd name="T26" fmla="*/ 173 w 199"/>
                <a:gd name="T27" fmla="*/ 92 h 92"/>
                <a:gd name="T28" fmla="*/ 183 w 199"/>
                <a:gd name="T29" fmla="*/ 92 h 92"/>
                <a:gd name="T30" fmla="*/ 192 w 199"/>
                <a:gd name="T31" fmla="*/ 91 h 92"/>
                <a:gd name="T32" fmla="*/ 199 w 199"/>
                <a:gd name="T33" fmla="*/ 90 h 92"/>
                <a:gd name="T34" fmla="*/ 196 w 199"/>
                <a:gd name="T35" fmla="*/ 80 h 92"/>
                <a:gd name="T36" fmla="*/ 194 w 199"/>
                <a:gd name="T37" fmla="*/ 71 h 92"/>
                <a:gd name="T38" fmla="*/ 190 w 199"/>
                <a:gd name="T39" fmla="*/ 63 h 92"/>
                <a:gd name="T40" fmla="*/ 186 w 199"/>
                <a:gd name="T41" fmla="*/ 54 h 92"/>
                <a:gd name="T42" fmla="*/ 181 w 199"/>
                <a:gd name="T43" fmla="*/ 46 h 92"/>
                <a:gd name="T44" fmla="*/ 176 w 199"/>
                <a:gd name="T45" fmla="*/ 39 h 92"/>
                <a:gd name="T46" fmla="*/ 169 w 199"/>
                <a:gd name="T47" fmla="*/ 32 h 92"/>
                <a:gd name="T48" fmla="*/ 163 w 199"/>
                <a:gd name="T49" fmla="*/ 26 h 92"/>
                <a:gd name="T50" fmla="*/ 156 w 199"/>
                <a:gd name="T51" fmla="*/ 21 h 92"/>
                <a:gd name="T52" fmla="*/ 149 w 199"/>
                <a:gd name="T53" fmla="*/ 15 h 92"/>
                <a:gd name="T54" fmla="*/ 141 w 199"/>
                <a:gd name="T55" fmla="*/ 10 h 92"/>
                <a:gd name="T56" fmla="*/ 133 w 199"/>
                <a:gd name="T57" fmla="*/ 6 h 92"/>
                <a:gd name="T58" fmla="*/ 124 w 199"/>
                <a:gd name="T59" fmla="*/ 4 h 92"/>
                <a:gd name="T60" fmla="*/ 115 w 199"/>
                <a:gd name="T61" fmla="*/ 1 h 92"/>
                <a:gd name="T62" fmla="*/ 106 w 199"/>
                <a:gd name="T63" fmla="*/ 0 h 92"/>
                <a:gd name="T64" fmla="*/ 97 w 199"/>
                <a:gd name="T65" fmla="*/ 0 h 92"/>
                <a:gd name="T66" fmla="*/ 89 w 199"/>
                <a:gd name="T67" fmla="*/ 0 h 92"/>
                <a:gd name="T68" fmla="*/ 81 w 199"/>
                <a:gd name="T69" fmla="*/ 1 h 92"/>
                <a:gd name="T70" fmla="*/ 73 w 199"/>
                <a:gd name="T71" fmla="*/ 4 h 92"/>
                <a:gd name="T72" fmla="*/ 65 w 199"/>
                <a:gd name="T73" fmla="*/ 5 h 92"/>
                <a:gd name="T74" fmla="*/ 57 w 199"/>
                <a:gd name="T75" fmla="*/ 9 h 92"/>
                <a:gd name="T76" fmla="*/ 51 w 199"/>
                <a:gd name="T77" fmla="*/ 13 h 92"/>
                <a:gd name="T78" fmla="*/ 43 w 199"/>
                <a:gd name="T79" fmla="*/ 17 h 92"/>
                <a:gd name="T80" fmla="*/ 37 w 199"/>
                <a:gd name="T81" fmla="*/ 22 h 92"/>
                <a:gd name="T82" fmla="*/ 25 w 199"/>
                <a:gd name="T83" fmla="*/ 32 h 92"/>
                <a:gd name="T84" fmla="*/ 15 w 199"/>
                <a:gd name="T85" fmla="*/ 45 h 92"/>
                <a:gd name="T86" fmla="*/ 6 w 199"/>
                <a:gd name="T87" fmla="*/ 60 h 92"/>
                <a:gd name="T88" fmla="*/ 0 w 199"/>
                <a:gd name="T89" fmla="*/ 76 h 92"/>
                <a:gd name="T90" fmla="*/ 1 w 199"/>
                <a:gd name="T91" fmla="*/ 75 h 92"/>
                <a:gd name="T92" fmla="*/ 10 w 199"/>
                <a:gd name="T93" fmla="*/ 80 h 92"/>
                <a:gd name="T94" fmla="*/ 21 w 199"/>
                <a:gd name="T95" fmla="*/ 84 h 92"/>
                <a:gd name="T96" fmla="*/ 36 w 199"/>
                <a:gd name="T97" fmla="*/ 86 h 92"/>
                <a:gd name="T98" fmla="*/ 50 w 199"/>
                <a:gd name="T99" fmla="*/ 87 h 92"/>
                <a:gd name="T100" fmla="*/ 65 w 199"/>
                <a:gd name="T101" fmla="*/ 86 h 92"/>
                <a:gd name="T102" fmla="*/ 79 w 199"/>
                <a:gd name="T103" fmla="*/ 84 h 92"/>
                <a:gd name="T104" fmla="*/ 87 w 199"/>
                <a:gd name="T105" fmla="*/ 81 h 92"/>
                <a:gd name="T106" fmla="*/ 93 w 199"/>
                <a:gd name="T107" fmla="*/ 77 h 92"/>
                <a:gd name="T108" fmla="*/ 98 w 199"/>
                <a:gd name="T109" fmla="*/ 75 h 92"/>
                <a:gd name="T110" fmla="*/ 104 w 199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9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6" y="67"/>
                  </a:lnTo>
                  <a:lnTo>
                    <a:pt x="119" y="68"/>
                  </a:lnTo>
                  <a:lnTo>
                    <a:pt x="122" y="69"/>
                  </a:lnTo>
                  <a:lnTo>
                    <a:pt x="123" y="72"/>
                  </a:lnTo>
                  <a:lnTo>
                    <a:pt x="125" y="76"/>
                  </a:lnTo>
                  <a:lnTo>
                    <a:pt x="129" y="78"/>
                  </a:lnTo>
                  <a:lnTo>
                    <a:pt x="133" y="82"/>
                  </a:lnTo>
                  <a:lnTo>
                    <a:pt x="137" y="85"/>
                  </a:lnTo>
                  <a:lnTo>
                    <a:pt x="149" y="89"/>
                  </a:lnTo>
                  <a:lnTo>
                    <a:pt x="161" y="92"/>
                  </a:lnTo>
                  <a:lnTo>
                    <a:pt x="173" y="92"/>
                  </a:lnTo>
                  <a:lnTo>
                    <a:pt x="183" y="92"/>
                  </a:lnTo>
                  <a:lnTo>
                    <a:pt x="192" y="91"/>
                  </a:lnTo>
                  <a:lnTo>
                    <a:pt x="199" y="90"/>
                  </a:lnTo>
                  <a:lnTo>
                    <a:pt x="196" y="80"/>
                  </a:lnTo>
                  <a:lnTo>
                    <a:pt x="194" y="71"/>
                  </a:lnTo>
                  <a:lnTo>
                    <a:pt x="190" y="63"/>
                  </a:lnTo>
                  <a:lnTo>
                    <a:pt x="186" y="54"/>
                  </a:lnTo>
                  <a:lnTo>
                    <a:pt x="181" y="46"/>
                  </a:lnTo>
                  <a:lnTo>
                    <a:pt x="176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6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3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9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5" y="5"/>
                  </a:lnTo>
                  <a:lnTo>
                    <a:pt x="57" y="9"/>
                  </a:lnTo>
                  <a:lnTo>
                    <a:pt x="51" y="13"/>
                  </a:lnTo>
                  <a:lnTo>
                    <a:pt x="43" y="17"/>
                  </a:lnTo>
                  <a:lnTo>
                    <a:pt x="37" y="22"/>
                  </a:lnTo>
                  <a:lnTo>
                    <a:pt x="25" y="32"/>
                  </a:lnTo>
                  <a:lnTo>
                    <a:pt x="15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1" y="84"/>
                  </a:lnTo>
                  <a:lnTo>
                    <a:pt x="36" y="86"/>
                  </a:lnTo>
                  <a:lnTo>
                    <a:pt x="50" y="87"/>
                  </a:lnTo>
                  <a:lnTo>
                    <a:pt x="65" y="86"/>
                  </a:lnTo>
                  <a:lnTo>
                    <a:pt x="79" y="84"/>
                  </a:lnTo>
                  <a:lnTo>
                    <a:pt x="87" y="81"/>
                  </a:lnTo>
                  <a:lnTo>
                    <a:pt x="93" y="77"/>
                  </a:lnTo>
                  <a:lnTo>
                    <a:pt x="98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450">
              <a:extLst>
                <a:ext uri="{FF2B5EF4-FFF2-40B4-BE49-F238E27FC236}">
                  <a16:creationId xmlns:a16="http://schemas.microsoft.com/office/drawing/2014/main" id="{9C04983C-A526-4070-8F51-EDCA76C6B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58613" y="5392738"/>
              <a:ext cx="128587" cy="90488"/>
            </a:xfrm>
            <a:custGeom>
              <a:avLst/>
              <a:gdLst>
                <a:gd name="T0" fmla="*/ 289 w 325"/>
                <a:gd name="T1" fmla="*/ 154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0 h 230"/>
                <a:gd name="T16" fmla="*/ 263 w 325"/>
                <a:gd name="T17" fmla="*/ 48 h 230"/>
                <a:gd name="T18" fmla="*/ 266 w 325"/>
                <a:gd name="T19" fmla="*/ 33 h 230"/>
                <a:gd name="T20" fmla="*/ 267 w 325"/>
                <a:gd name="T21" fmla="*/ 19 h 230"/>
                <a:gd name="T22" fmla="*/ 256 w 325"/>
                <a:gd name="T23" fmla="*/ 22 h 230"/>
                <a:gd name="T24" fmla="*/ 243 w 325"/>
                <a:gd name="T25" fmla="*/ 22 h 230"/>
                <a:gd name="T26" fmla="*/ 234 w 325"/>
                <a:gd name="T27" fmla="*/ 22 h 230"/>
                <a:gd name="T28" fmla="*/ 225 w 325"/>
                <a:gd name="T29" fmla="*/ 21 h 230"/>
                <a:gd name="T30" fmla="*/ 211 w 325"/>
                <a:gd name="T31" fmla="*/ 18 h 230"/>
                <a:gd name="T32" fmla="*/ 198 w 325"/>
                <a:gd name="T33" fmla="*/ 13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6 h 230"/>
                <a:gd name="T42" fmla="*/ 157 w 325"/>
                <a:gd name="T43" fmla="*/ 10 h 230"/>
                <a:gd name="T44" fmla="*/ 149 w 325"/>
                <a:gd name="T45" fmla="*/ 12 h 230"/>
                <a:gd name="T46" fmla="*/ 134 w 325"/>
                <a:gd name="T47" fmla="*/ 14 h 230"/>
                <a:gd name="T48" fmla="*/ 118 w 325"/>
                <a:gd name="T49" fmla="*/ 15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5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9 w 325"/>
                <a:gd name="T75" fmla="*/ 102 h 230"/>
                <a:gd name="T76" fmla="*/ 109 w 325"/>
                <a:gd name="T77" fmla="*/ 109 h 230"/>
                <a:gd name="T78" fmla="*/ 109 w 325"/>
                <a:gd name="T79" fmla="*/ 136 h 230"/>
                <a:gd name="T80" fmla="*/ 39 w 325"/>
                <a:gd name="T81" fmla="*/ 155 h 230"/>
                <a:gd name="T82" fmla="*/ 31 w 325"/>
                <a:gd name="T83" fmla="*/ 158 h 230"/>
                <a:gd name="T84" fmla="*/ 23 w 325"/>
                <a:gd name="T85" fmla="*/ 162 h 230"/>
                <a:gd name="T86" fmla="*/ 17 w 325"/>
                <a:gd name="T87" fmla="*/ 167 h 230"/>
                <a:gd name="T88" fmla="*/ 12 w 325"/>
                <a:gd name="T89" fmla="*/ 173 h 230"/>
                <a:gd name="T90" fmla="*/ 7 w 325"/>
                <a:gd name="T91" fmla="*/ 181 h 230"/>
                <a:gd name="T92" fmla="*/ 4 w 325"/>
                <a:gd name="T93" fmla="*/ 189 h 230"/>
                <a:gd name="T94" fmla="*/ 1 w 325"/>
                <a:gd name="T95" fmla="*/ 197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7 h 230"/>
                <a:gd name="T106" fmla="*/ 322 w 325"/>
                <a:gd name="T107" fmla="*/ 189 h 230"/>
                <a:gd name="T108" fmla="*/ 319 w 325"/>
                <a:gd name="T109" fmla="*/ 181 h 230"/>
                <a:gd name="T110" fmla="*/ 315 w 325"/>
                <a:gd name="T111" fmla="*/ 173 h 230"/>
                <a:gd name="T112" fmla="*/ 310 w 325"/>
                <a:gd name="T113" fmla="*/ 167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4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0"/>
                  </a:lnTo>
                  <a:lnTo>
                    <a:pt x="263" y="48"/>
                  </a:lnTo>
                  <a:lnTo>
                    <a:pt x="266" y="33"/>
                  </a:lnTo>
                  <a:lnTo>
                    <a:pt x="267" y="19"/>
                  </a:lnTo>
                  <a:lnTo>
                    <a:pt x="256" y="22"/>
                  </a:lnTo>
                  <a:lnTo>
                    <a:pt x="243" y="22"/>
                  </a:lnTo>
                  <a:lnTo>
                    <a:pt x="234" y="22"/>
                  </a:lnTo>
                  <a:lnTo>
                    <a:pt x="225" y="21"/>
                  </a:lnTo>
                  <a:lnTo>
                    <a:pt x="211" y="18"/>
                  </a:lnTo>
                  <a:lnTo>
                    <a:pt x="198" y="13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6"/>
                  </a:lnTo>
                  <a:lnTo>
                    <a:pt x="157" y="10"/>
                  </a:lnTo>
                  <a:lnTo>
                    <a:pt x="149" y="12"/>
                  </a:lnTo>
                  <a:lnTo>
                    <a:pt x="134" y="14"/>
                  </a:lnTo>
                  <a:lnTo>
                    <a:pt x="118" y="15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5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9" y="102"/>
                  </a:lnTo>
                  <a:lnTo>
                    <a:pt x="109" y="109"/>
                  </a:lnTo>
                  <a:lnTo>
                    <a:pt x="109" y="136"/>
                  </a:lnTo>
                  <a:lnTo>
                    <a:pt x="39" y="155"/>
                  </a:lnTo>
                  <a:lnTo>
                    <a:pt x="31" y="158"/>
                  </a:lnTo>
                  <a:lnTo>
                    <a:pt x="23" y="162"/>
                  </a:lnTo>
                  <a:lnTo>
                    <a:pt x="17" y="167"/>
                  </a:lnTo>
                  <a:lnTo>
                    <a:pt x="12" y="173"/>
                  </a:lnTo>
                  <a:lnTo>
                    <a:pt x="7" y="181"/>
                  </a:lnTo>
                  <a:lnTo>
                    <a:pt x="4" y="189"/>
                  </a:lnTo>
                  <a:lnTo>
                    <a:pt x="1" y="197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7"/>
                  </a:lnTo>
                  <a:lnTo>
                    <a:pt x="322" y="189"/>
                  </a:lnTo>
                  <a:lnTo>
                    <a:pt x="319" y="181"/>
                  </a:lnTo>
                  <a:lnTo>
                    <a:pt x="315" y="173"/>
                  </a:lnTo>
                  <a:lnTo>
                    <a:pt x="310" y="167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451">
              <a:extLst>
                <a:ext uri="{FF2B5EF4-FFF2-40B4-BE49-F238E27FC236}">
                  <a16:creationId xmlns:a16="http://schemas.microsoft.com/office/drawing/2014/main" id="{C566BBBE-4056-47C1-A30C-F1744040F7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84013" y="5354638"/>
              <a:ext cx="79375" cy="36513"/>
            </a:xfrm>
            <a:custGeom>
              <a:avLst/>
              <a:gdLst>
                <a:gd name="T0" fmla="*/ 104 w 198"/>
                <a:gd name="T1" fmla="*/ 69 h 92"/>
                <a:gd name="T2" fmla="*/ 109 w 198"/>
                <a:gd name="T3" fmla="*/ 67 h 92"/>
                <a:gd name="T4" fmla="*/ 114 w 198"/>
                <a:gd name="T5" fmla="*/ 66 h 92"/>
                <a:gd name="T6" fmla="*/ 117 w 198"/>
                <a:gd name="T7" fmla="*/ 67 h 92"/>
                <a:gd name="T8" fmla="*/ 119 w 198"/>
                <a:gd name="T9" fmla="*/ 68 h 92"/>
                <a:gd name="T10" fmla="*/ 121 w 198"/>
                <a:gd name="T11" fmla="*/ 69 h 92"/>
                <a:gd name="T12" fmla="*/ 123 w 198"/>
                <a:gd name="T13" fmla="*/ 72 h 92"/>
                <a:gd name="T14" fmla="*/ 126 w 198"/>
                <a:gd name="T15" fmla="*/ 76 h 92"/>
                <a:gd name="T16" fmla="*/ 128 w 198"/>
                <a:gd name="T17" fmla="*/ 78 h 92"/>
                <a:gd name="T18" fmla="*/ 132 w 198"/>
                <a:gd name="T19" fmla="*/ 82 h 92"/>
                <a:gd name="T20" fmla="*/ 137 w 198"/>
                <a:gd name="T21" fmla="*/ 85 h 92"/>
                <a:gd name="T22" fmla="*/ 148 w 198"/>
                <a:gd name="T23" fmla="*/ 89 h 92"/>
                <a:gd name="T24" fmla="*/ 162 w 198"/>
                <a:gd name="T25" fmla="*/ 92 h 92"/>
                <a:gd name="T26" fmla="*/ 173 w 198"/>
                <a:gd name="T27" fmla="*/ 92 h 92"/>
                <a:gd name="T28" fmla="*/ 184 w 198"/>
                <a:gd name="T29" fmla="*/ 92 h 92"/>
                <a:gd name="T30" fmla="*/ 191 w 198"/>
                <a:gd name="T31" fmla="*/ 91 h 92"/>
                <a:gd name="T32" fmla="*/ 198 w 198"/>
                <a:gd name="T33" fmla="*/ 90 h 92"/>
                <a:gd name="T34" fmla="*/ 196 w 198"/>
                <a:gd name="T35" fmla="*/ 80 h 92"/>
                <a:gd name="T36" fmla="*/ 193 w 198"/>
                <a:gd name="T37" fmla="*/ 71 h 92"/>
                <a:gd name="T38" fmla="*/ 190 w 198"/>
                <a:gd name="T39" fmla="*/ 63 h 92"/>
                <a:gd name="T40" fmla="*/ 185 w 198"/>
                <a:gd name="T41" fmla="*/ 54 h 92"/>
                <a:gd name="T42" fmla="*/ 181 w 198"/>
                <a:gd name="T43" fmla="*/ 46 h 92"/>
                <a:gd name="T44" fmla="*/ 175 w 198"/>
                <a:gd name="T45" fmla="*/ 39 h 92"/>
                <a:gd name="T46" fmla="*/ 169 w 198"/>
                <a:gd name="T47" fmla="*/ 32 h 92"/>
                <a:gd name="T48" fmla="*/ 163 w 198"/>
                <a:gd name="T49" fmla="*/ 26 h 92"/>
                <a:gd name="T50" fmla="*/ 155 w 198"/>
                <a:gd name="T51" fmla="*/ 21 h 92"/>
                <a:gd name="T52" fmla="*/ 149 w 198"/>
                <a:gd name="T53" fmla="*/ 15 h 92"/>
                <a:gd name="T54" fmla="*/ 141 w 198"/>
                <a:gd name="T55" fmla="*/ 10 h 92"/>
                <a:gd name="T56" fmla="*/ 132 w 198"/>
                <a:gd name="T57" fmla="*/ 6 h 92"/>
                <a:gd name="T58" fmla="*/ 124 w 198"/>
                <a:gd name="T59" fmla="*/ 4 h 92"/>
                <a:gd name="T60" fmla="*/ 115 w 198"/>
                <a:gd name="T61" fmla="*/ 1 h 92"/>
                <a:gd name="T62" fmla="*/ 106 w 198"/>
                <a:gd name="T63" fmla="*/ 0 h 92"/>
                <a:gd name="T64" fmla="*/ 97 w 198"/>
                <a:gd name="T65" fmla="*/ 0 h 92"/>
                <a:gd name="T66" fmla="*/ 88 w 198"/>
                <a:gd name="T67" fmla="*/ 0 h 92"/>
                <a:gd name="T68" fmla="*/ 81 w 198"/>
                <a:gd name="T69" fmla="*/ 1 h 92"/>
                <a:gd name="T70" fmla="*/ 73 w 198"/>
                <a:gd name="T71" fmla="*/ 4 h 92"/>
                <a:gd name="T72" fmla="*/ 64 w 198"/>
                <a:gd name="T73" fmla="*/ 5 h 92"/>
                <a:gd name="T74" fmla="*/ 58 w 198"/>
                <a:gd name="T75" fmla="*/ 9 h 92"/>
                <a:gd name="T76" fmla="*/ 50 w 198"/>
                <a:gd name="T77" fmla="*/ 13 h 92"/>
                <a:gd name="T78" fmla="*/ 44 w 198"/>
                <a:gd name="T79" fmla="*/ 17 h 92"/>
                <a:gd name="T80" fmla="*/ 37 w 198"/>
                <a:gd name="T81" fmla="*/ 22 h 92"/>
                <a:gd name="T82" fmla="*/ 24 w 198"/>
                <a:gd name="T83" fmla="*/ 32 h 92"/>
                <a:gd name="T84" fmla="*/ 14 w 198"/>
                <a:gd name="T85" fmla="*/ 45 h 92"/>
                <a:gd name="T86" fmla="*/ 6 w 198"/>
                <a:gd name="T87" fmla="*/ 60 h 92"/>
                <a:gd name="T88" fmla="*/ 0 w 198"/>
                <a:gd name="T89" fmla="*/ 76 h 92"/>
                <a:gd name="T90" fmla="*/ 1 w 198"/>
                <a:gd name="T91" fmla="*/ 75 h 92"/>
                <a:gd name="T92" fmla="*/ 10 w 198"/>
                <a:gd name="T93" fmla="*/ 80 h 92"/>
                <a:gd name="T94" fmla="*/ 22 w 198"/>
                <a:gd name="T95" fmla="*/ 84 h 92"/>
                <a:gd name="T96" fmla="*/ 35 w 198"/>
                <a:gd name="T97" fmla="*/ 86 h 92"/>
                <a:gd name="T98" fmla="*/ 50 w 198"/>
                <a:gd name="T99" fmla="*/ 87 h 92"/>
                <a:gd name="T100" fmla="*/ 64 w 198"/>
                <a:gd name="T101" fmla="*/ 86 h 92"/>
                <a:gd name="T102" fmla="*/ 79 w 198"/>
                <a:gd name="T103" fmla="*/ 84 h 92"/>
                <a:gd name="T104" fmla="*/ 86 w 198"/>
                <a:gd name="T105" fmla="*/ 81 h 92"/>
                <a:gd name="T106" fmla="*/ 92 w 198"/>
                <a:gd name="T107" fmla="*/ 77 h 92"/>
                <a:gd name="T108" fmla="*/ 99 w 198"/>
                <a:gd name="T109" fmla="*/ 75 h 92"/>
                <a:gd name="T110" fmla="*/ 104 w 198"/>
                <a:gd name="T111" fmla="*/ 6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8" h="92">
                  <a:moveTo>
                    <a:pt x="104" y="69"/>
                  </a:moveTo>
                  <a:lnTo>
                    <a:pt x="109" y="67"/>
                  </a:lnTo>
                  <a:lnTo>
                    <a:pt x="114" y="66"/>
                  </a:lnTo>
                  <a:lnTo>
                    <a:pt x="117" y="67"/>
                  </a:lnTo>
                  <a:lnTo>
                    <a:pt x="119" y="68"/>
                  </a:lnTo>
                  <a:lnTo>
                    <a:pt x="121" y="69"/>
                  </a:lnTo>
                  <a:lnTo>
                    <a:pt x="123" y="72"/>
                  </a:lnTo>
                  <a:lnTo>
                    <a:pt x="126" y="76"/>
                  </a:lnTo>
                  <a:lnTo>
                    <a:pt x="128" y="78"/>
                  </a:lnTo>
                  <a:lnTo>
                    <a:pt x="132" y="82"/>
                  </a:lnTo>
                  <a:lnTo>
                    <a:pt x="137" y="85"/>
                  </a:lnTo>
                  <a:lnTo>
                    <a:pt x="148" y="89"/>
                  </a:lnTo>
                  <a:lnTo>
                    <a:pt x="162" y="92"/>
                  </a:lnTo>
                  <a:lnTo>
                    <a:pt x="173" y="92"/>
                  </a:lnTo>
                  <a:lnTo>
                    <a:pt x="184" y="92"/>
                  </a:lnTo>
                  <a:lnTo>
                    <a:pt x="191" y="91"/>
                  </a:lnTo>
                  <a:lnTo>
                    <a:pt x="198" y="90"/>
                  </a:lnTo>
                  <a:lnTo>
                    <a:pt x="196" y="80"/>
                  </a:lnTo>
                  <a:lnTo>
                    <a:pt x="193" y="71"/>
                  </a:lnTo>
                  <a:lnTo>
                    <a:pt x="190" y="63"/>
                  </a:lnTo>
                  <a:lnTo>
                    <a:pt x="185" y="54"/>
                  </a:lnTo>
                  <a:lnTo>
                    <a:pt x="181" y="46"/>
                  </a:lnTo>
                  <a:lnTo>
                    <a:pt x="175" y="39"/>
                  </a:lnTo>
                  <a:lnTo>
                    <a:pt x="169" y="32"/>
                  </a:lnTo>
                  <a:lnTo>
                    <a:pt x="163" y="26"/>
                  </a:lnTo>
                  <a:lnTo>
                    <a:pt x="155" y="21"/>
                  </a:lnTo>
                  <a:lnTo>
                    <a:pt x="149" y="15"/>
                  </a:lnTo>
                  <a:lnTo>
                    <a:pt x="141" y="10"/>
                  </a:lnTo>
                  <a:lnTo>
                    <a:pt x="132" y="6"/>
                  </a:lnTo>
                  <a:lnTo>
                    <a:pt x="124" y="4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1"/>
                  </a:lnTo>
                  <a:lnTo>
                    <a:pt x="73" y="4"/>
                  </a:lnTo>
                  <a:lnTo>
                    <a:pt x="64" y="5"/>
                  </a:lnTo>
                  <a:lnTo>
                    <a:pt x="58" y="9"/>
                  </a:lnTo>
                  <a:lnTo>
                    <a:pt x="50" y="13"/>
                  </a:lnTo>
                  <a:lnTo>
                    <a:pt x="44" y="17"/>
                  </a:lnTo>
                  <a:lnTo>
                    <a:pt x="37" y="22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60"/>
                  </a:lnTo>
                  <a:lnTo>
                    <a:pt x="0" y="76"/>
                  </a:lnTo>
                  <a:lnTo>
                    <a:pt x="1" y="75"/>
                  </a:lnTo>
                  <a:lnTo>
                    <a:pt x="10" y="80"/>
                  </a:lnTo>
                  <a:lnTo>
                    <a:pt x="22" y="84"/>
                  </a:lnTo>
                  <a:lnTo>
                    <a:pt x="35" y="86"/>
                  </a:lnTo>
                  <a:lnTo>
                    <a:pt x="50" y="87"/>
                  </a:lnTo>
                  <a:lnTo>
                    <a:pt x="64" y="86"/>
                  </a:lnTo>
                  <a:lnTo>
                    <a:pt x="79" y="84"/>
                  </a:lnTo>
                  <a:lnTo>
                    <a:pt x="86" y="81"/>
                  </a:lnTo>
                  <a:lnTo>
                    <a:pt x="92" y="77"/>
                  </a:lnTo>
                  <a:lnTo>
                    <a:pt x="99" y="75"/>
                  </a:lnTo>
                  <a:lnTo>
                    <a:pt x="104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452">
              <a:extLst>
                <a:ext uri="{FF2B5EF4-FFF2-40B4-BE49-F238E27FC236}">
                  <a16:creationId xmlns:a16="http://schemas.microsoft.com/office/drawing/2014/main" id="{7AB0BDF1-3BDE-4E4F-8BE0-9FAE12E18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3050" y="5507038"/>
              <a:ext cx="79375" cy="36513"/>
            </a:xfrm>
            <a:custGeom>
              <a:avLst/>
              <a:gdLst>
                <a:gd name="T0" fmla="*/ 0 w 197"/>
                <a:gd name="T1" fmla="*/ 75 h 93"/>
                <a:gd name="T2" fmla="*/ 0 w 197"/>
                <a:gd name="T3" fmla="*/ 74 h 93"/>
                <a:gd name="T4" fmla="*/ 9 w 197"/>
                <a:gd name="T5" fmla="*/ 79 h 93"/>
                <a:gd name="T6" fmla="*/ 22 w 197"/>
                <a:gd name="T7" fmla="*/ 82 h 93"/>
                <a:gd name="T8" fmla="*/ 34 w 197"/>
                <a:gd name="T9" fmla="*/ 85 h 93"/>
                <a:gd name="T10" fmla="*/ 50 w 197"/>
                <a:gd name="T11" fmla="*/ 86 h 93"/>
                <a:gd name="T12" fmla="*/ 64 w 197"/>
                <a:gd name="T13" fmla="*/ 86 h 93"/>
                <a:gd name="T14" fmla="*/ 79 w 197"/>
                <a:gd name="T15" fmla="*/ 82 h 93"/>
                <a:gd name="T16" fmla="*/ 86 w 197"/>
                <a:gd name="T17" fmla="*/ 80 h 93"/>
                <a:gd name="T18" fmla="*/ 92 w 197"/>
                <a:gd name="T19" fmla="*/ 77 h 93"/>
                <a:gd name="T20" fmla="*/ 99 w 197"/>
                <a:gd name="T21" fmla="*/ 74 h 93"/>
                <a:gd name="T22" fmla="*/ 104 w 197"/>
                <a:gd name="T23" fmla="*/ 68 h 93"/>
                <a:gd name="T24" fmla="*/ 108 w 197"/>
                <a:gd name="T25" fmla="*/ 66 h 93"/>
                <a:gd name="T26" fmla="*/ 114 w 197"/>
                <a:gd name="T27" fmla="*/ 66 h 93"/>
                <a:gd name="T28" fmla="*/ 117 w 197"/>
                <a:gd name="T29" fmla="*/ 66 h 93"/>
                <a:gd name="T30" fmla="*/ 119 w 197"/>
                <a:gd name="T31" fmla="*/ 67 h 93"/>
                <a:gd name="T32" fmla="*/ 120 w 197"/>
                <a:gd name="T33" fmla="*/ 70 h 93"/>
                <a:gd name="T34" fmla="*/ 123 w 197"/>
                <a:gd name="T35" fmla="*/ 72 h 93"/>
                <a:gd name="T36" fmla="*/ 124 w 197"/>
                <a:gd name="T37" fmla="*/ 75 h 93"/>
                <a:gd name="T38" fmla="*/ 128 w 197"/>
                <a:gd name="T39" fmla="*/ 79 h 93"/>
                <a:gd name="T40" fmla="*/ 132 w 197"/>
                <a:gd name="T41" fmla="*/ 81 h 93"/>
                <a:gd name="T42" fmla="*/ 137 w 197"/>
                <a:gd name="T43" fmla="*/ 84 h 93"/>
                <a:gd name="T44" fmla="*/ 147 w 197"/>
                <a:gd name="T45" fmla="*/ 89 h 93"/>
                <a:gd name="T46" fmla="*/ 161 w 197"/>
                <a:gd name="T47" fmla="*/ 91 h 93"/>
                <a:gd name="T48" fmla="*/ 173 w 197"/>
                <a:gd name="T49" fmla="*/ 93 h 93"/>
                <a:gd name="T50" fmla="*/ 183 w 197"/>
                <a:gd name="T51" fmla="*/ 93 h 93"/>
                <a:gd name="T52" fmla="*/ 191 w 197"/>
                <a:gd name="T53" fmla="*/ 91 h 93"/>
                <a:gd name="T54" fmla="*/ 197 w 197"/>
                <a:gd name="T55" fmla="*/ 89 h 93"/>
                <a:gd name="T56" fmla="*/ 196 w 197"/>
                <a:gd name="T57" fmla="*/ 80 h 93"/>
                <a:gd name="T58" fmla="*/ 192 w 197"/>
                <a:gd name="T59" fmla="*/ 71 h 93"/>
                <a:gd name="T60" fmla="*/ 190 w 197"/>
                <a:gd name="T61" fmla="*/ 62 h 93"/>
                <a:gd name="T62" fmla="*/ 185 w 197"/>
                <a:gd name="T63" fmla="*/ 54 h 93"/>
                <a:gd name="T64" fmla="*/ 181 w 197"/>
                <a:gd name="T65" fmla="*/ 45 h 93"/>
                <a:gd name="T66" fmla="*/ 174 w 197"/>
                <a:gd name="T67" fmla="*/ 39 h 93"/>
                <a:gd name="T68" fmla="*/ 169 w 197"/>
                <a:gd name="T69" fmla="*/ 31 h 93"/>
                <a:gd name="T70" fmla="*/ 163 w 197"/>
                <a:gd name="T71" fmla="*/ 26 h 93"/>
                <a:gd name="T72" fmla="*/ 155 w 197"/>
                <a:gd name="T73" fmla="*/ 20 h 93"/>
                <a:gd name="T74" fmla="*/ 149 w 197"/>
                <a:gd name="T75" fmla="*/ 14 h 93"/>
                <a:gd name="T76" fmla="*/ 141 w 197"/>
                <a:gd name="T77" fmla="*/ 11 h 93"/>
                <a:gd name="T78" fmla="*/ 132 w 197"/>
                <a:gd name="T79" fmla="*/ 7 h 93"/>
                <a:gd name="T80" fmla="*/ 124 w 197"/>
                <a:gd name="T81" fmla="*/ 4 h 93"/>
                <a:gd name="T82" fmla="*/ 115 w 197"/>
                <a:gd name="T83" fmla="*/ 2 h 93"/>
                <a:gd name="T84" fmla="*/ 106 w 197"/>
                <a:gd name="T85" fmla="*/ 0 h 93"/>
                <a:gd name="T86" fmla="*/ 97 w 197"/>
                <a:gd name="T87" fmla="*/ 0 h 93"/>
                <a:gd name="T88" fmla="*/ 88 w 197"/>
                <a:gd name="T89" fmla="*/ 0 h 93"/>
                <a:gd name="T90" fmla="*/ 81 w 197"/>
                <a:gd name="T91" fmla="*/ 2 h 93"/>
                <a:gd name="T92" fmla="*/ 72 w 197"/>
                <a:gd name="T93" fmla="*/ 3 h 93"/>
                <a:gd name="T94" fmla="*/ 64 w 197"/>
                <a:gd name="T95" fmla="*/ 5 h 93"/>
                <a:gd name="T96" fmla="*/ 57 w 197"/>
                <a:gd name="T97" fmla="*/ 8 h 93"/>
                <a:gd name="T98" fmla="*/ 50 w 197"/>
                <a:gd name="T99" fmla="*/ 12 h 93"/>
                <a:gd name="T100" fmla="*/ 43 w 197"/>
                <a:gd name="T101" fmla="*/ 16 h 93"/>
                <a:gd name="T102" fmla="*/ 36 w 197"/>
                <a:gd name="T103" fmla="*/ 21 h 93"/>
                <a:gd name="T104" fmla="*/ 24 w 197"/>
                <a:gd name="T105" fmla="*/ 32 h 93"/>
                <a:gd name="T106" fmla="*/ 14 w 197"/>
                <a:gd name="T107" fmla="*/ 45 h 93"/>
                <a:gd name="T108" fmla="*/ 6 w 197"/>
                <a:gd name="T109" fmla="*/ 59 h 93"/>
                <a:gd name="T110" fmla="*/ 0 w 197"/>
                <a:gd name="T111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7" h="93">
                  <a:moveTo>
                    <a:pt x="0" y="75"/>
                  </a:moveTo>
                  <a:lnTo>
                    <a:pt x="0" y="74"/>
                  </a:lnTo>
                  <a:lnTo>
                    <a:pt x="9" y="79"/>
                  </a:lnTo>
                  <a:lnTo>
                    <a:pt x="22" y="82"/>
                  </a:lnTo>
                  <a:lnTo>
                    <a:pt x="34" y="85"/>
                  </a:lnTo>
                  <a:lnTo>
                    <a:pt x="50" y="86"/>
                  </a:lnTo>
                  <a:lnTo>
                    <a:pt x="64" y="86"/>
                  </a:lnTo>
                  <a:lnTo>
                    <a:pt x="79" y="82"/>
                  </a:lnTo>
                  <a:lnTo>
                    <a:pt x="86" y="80"/>
                  </a:lnTo>
                  <a:lnTo>
                    <a:pt x="92" y="77"/>
                  </a:lnTo>
                  <a:lnTo>
                    <a:pt x="99" y="74"/>
                  </a:lnTo>
                  <a:lnTo>
                    <a:pt x="104" y="68"/>
                  </a:lnTo>
                  <a:lnTo>
                    <a:pt x="108" y="66"/>
                  </a:lnTo>
                  <a:lnTo>
                    <a:pt x="114" y="66"/>
                  </a:lnTo>
                  <a:lnTo>
                    <a:pt x="117" y="66"/>
                  </a:lnTo>
                  <a:lnTo>
                    <a:pt x="119" y="67"/>
                  </a:lnTo>
                  <a:lnTo>
                    <a:pt x="120" y="70"/>
                  </a:lnTo>
                  <a:lnTo>
                    <a:pt x="123" y="72"/>
                  </a:lnTo>
                  <a:lnTo>
                    <a:pt x="124" y="75"/>
                  </a:lnTo>
                  <a:lnTo>
                    <a:pt x="128" y="79"/>
                  </a:lnTo>
                  <a:lnTo>
                    <a:pt x="132" y="81"/>
                  </a:lnTo>
                  <a:lnTo>
                    <a:pt x="137" y="84"/>
                  </a:lnTo>
                  <a:lnTo>
                    <a:pt x="147" y="89"/>
                  </a:lnTo>
                  <a:lnTo>
                    <a:pt x="161" y="91"/>
                  </a:lnTo>
                  <a:lnTo>
                    <a:pt x="173" y="93"/>
                  </a:lnTo>
                  <a:lnTo>
                    <a:pt x="183" y="93"/>
                  </a:lnTo>
                  <a:lnTo>
                    <a:pt x="191" y="91"/>
                  </a:lnTo>
                  <a:lnTo>
                    <a:pt x="197" y="89"/>
                  </a:lnTo>
                  <a:lnTo>
                    <a:pt x="196" y="80"/>
                  </a:lnTo>
                  <a:lnTo>
                    <a:pt x="192" y="71"/>
                  </a:lnTo>
                  <a:lnTo>
                    <a:pt x="190" y="62"/>
                  </a:lnTo>
                  <a:lnTo>
                    <a:pt x="185" y="54"/>
                  </a:lnTo>
                  <a:lnTo>
                    <a:pt x="181" y="45"/>
                  </a:lnTo>
                  <a:lnTo>
                    <a:pt x="174" y="39"/>
                  </a:lnTo>
                  <a:lnTo>
                    <a:pt x="169" y="31"/>
                  </a:lnTo>
                  <a:lnTo>
                    <a:pt x="163" y="26"/>
                  </a:lnTo>
                  <a:lnTo>
                    <a:pt x="155" y="20"/>
                  </a:lnTo>
                  <a:lnTo>
                    <a:pt x="149" y="14"/>
                  </a:lnTo>
                  <a:lnTo>
                    <a:pt x="141" y="11"/>
                  </a:lnTo>
                  <a:lnTo>
                    <a:pt x="132" y="7"/>
                  </a:lnTo>
                  <a:lnTo>
                    <a:pt x="124" y="4"/>
                  </a:lnTo>
                  <a:lnTo>
                    <a:pt x="115" y="2"/>
                  </a:lnTo>
                  <a:lnTo>
                    <a:pt x="106" y="0"/>
                  </a:lnTo>
                  <a:lnTo>
                    <a:pt x="97" y="0"/>
                  </a:lnTo>
                  <a:lnTo>
                    <a:pt x="88" y="0"/>
                  </a:lnTo>
                  <a:lnTo>
                    <a:pt x="81" y="2"/>
                  </a:lnTo>
                  <a:lnTo>
                    <a:pt x="72" y="3"/>
                  </a:lnTo>
                  <a:lnTo>
                    <a:pt x="64" y="5"/>
                  </a:lnTo>
                  <a:lnTo>
                    <a:pt x="57" y="8"/>
                  </a:lnTo>
                  <a:lnTo>
                    <a:pt x="50" y="12"/>
                  </a:lnTo>
                  <a:lnTo>
                    <a:pt x="43" y="16"/>
                  </a:lnTo>
                  <a:lnTo>
                    <a:pt x="36" y="21"/>
                  </a:lnTo>
                  <a:lnTo>
                    <a:pt x="24" y="32"/>
                  </a:lnTo>
                  <a:lnTo>
                    <a:pt x="14" y="45"/>
                  </a:lnTo>
                  <a:lnTo>
                    <a:pt x="6" y="59"/>
                  </a:lnTo>
                  <a:lnTo>
                    <a:pt x="0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453">
              <a:extLst>
                <a:ext uri="{FF2B5EF4-FFF2-40B4-BE49-F238E27FC236}">
                  <a16:creationId xmlns:a16="http://schemas.microsoft.com/office/drawing/2014/main" id="{9B35D360-F685-49DA-BDBB-E18E13CF4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7650" y="5545138"/>
              <a:ext cx="128587" cy="90488"/>
            </a:xfrm>
            <a:custGeom>
              <a:avLst/>
              <a:gdLst>
                <a:gd name="T0" fmla="*/ 289 w 325"/>
                <a:gd name="T1" fmla="*/ 155 h 230"/>
                <a:gd name="T2" fmla="*/ 217 w 325"/>
                <a:gd name="T3" fmla="*/ 136 h 230"/>
                <a:gd name="T4" fmla="*/ 217 w 325"/>
                <a:gd name="T5" fmla="*/ 112 h 230"/>
                <a:gd name="T6" fmla="*/ 227 w 325"/>
                <a:gd name="T7" fmla="*/ 104 h 230"/>
                <a:gd name="T8" fmla="*/ 236 w 325"/>
                <a:gd name="T9" fmla="*/ 95 h 230"/>
                <a:gd name="T10" fmla="*/ 245 w 325"/>
                <a:gd name="T11" fmla="*/ 85 h 230"/>
                <a:gd name="T12" fmla="*/ 252 w 325"/>
                <a:gd name="T13" fmla="*/ 73 h 230"/>
                <a:gd name="T14" fmla="*/ 258 w 325"/>
                <a:gd name="T15" fmla="*/ 62 h 230"/>
                <a:gd name="T16" fmla="*/ 262 w 325"/>
                <a:gd name="T17" fmla="*/ 48 h 230"/>
                <a:gd name="T18" fmla="*/ 266 w 325"/>
                <a:gd name="T19" fmla="*/ 35 h 230"/>
                <a:gd name="T20" fmla="*/ 267 w 325"/>
                <a:gd name="T21" fmla="*/ 21 h 230"/>
                <a:gd name="T22" fmla="*/ 255 w 325"/>
                <a:gd name="T23" fmla="*/ 22 h 230"/>
                <a:gd name="T24" fmla="*/ 243 w 325"/>
                <a:gd name="T25" fmla="*/ 23 h 230"/>
                <a:gd name="T26" fmla="*/ 234 w 325"/>
                <a:gd name="T27" fmla="*/ 22 h 230"/>
                <a:gd name="T28" fmla="*/ 225 w 325"/>
                <a:gd name="T29" fmla="*/ 22 h 230"/>
                <a:gd name="T30" fmla="*/ 211 w 325"/>
                <a:gd name="T31" fmla="*/ 18 h 230"/>
                <a:gd name="T32" fmla="*/ 198 w 325"/>
                <a:gd name="T33" fmla="*/ 14 h 230"/>
                <a:gd name="T34" fmla="*/ 186 w 325"/>
                <a:gd name="T35" fmla="*/ 8 h 230"/>
                <a:gd name="T36" fmla="*/ 177 w 325"/>
                <a:gd name="T37" fmla="*/ 0 h 230"/>
                <a:gd name="T38" fmla="*/ 171 w 325"/>
                <a:gd name="T39" fmla="*/ 4 h 230"/>
                <a:gd name="T40" fmla="*/ 164 w 325"/>
                <a:gd name="T41" fmla="*/ 8 h 230"/>
                <a:gd name="T42" fmla="*/ 157 w 325"/>
                <a:gd name="T43" fmla="*/ 10 h 230"/>
                <a:gd name="T44" fmla="*/ 149 w 325"/>
                <a:gd name="T45" fmla="*/ 13 h 230"/>
                <a:gd name="T46" fmla="*/ 133 w 325"/>
                <a:gd name="T47" fmla="*/ 15 h 230"/>
                <a:gd name="T48" fmla="*/ 118 w 325"/>
                <a:gd name="T49" fmla="*/ 17 h 230"/>
                <a:gd name="T50" fmla="*/ 103 w 325"/>
                <a:gd name="T51" fmla="*/ 15 h 230"/>
                <a:gd name="T52" fmla="*/ 87 w 325"/>
                <a:gd name="T53" fmla="*/ 13 h 230"/>
                <a:gd name="T54" fmla="*/ 73 w 325"/>
                <a:gd name="T55" fmla="*/ 9 h 230"/>
                <a:gd name="T56" fmla="*/ 62 w 325"/>
                <a:gd name="T57" fmla="*/ 4 h 230"/>
                <a:gd name="T58" fmla="*/ 62 w 325"/>
                <a:gd name="T59" fmla="*/ 10 h 230"/>
                <a:gd name="T60" fmla="*/ 60 w 325"/>
                <a:gd name="T61" fmla="*/ 17 h 230"/>
                <a:gd name="T62" fmla="*/ 62 w 325"/>
                <a:gd name="T63" fmla="*/ 31 h 230"/>
                <a:gd name="T64" fmla="*/ 64 w 325"/>
                <a:gd name="T65" fmla="*/ 45 h 230"/>
                <a:gd name="T66" fmla="*/ 68 w 325"/>
                <a:gd name="T67" fmla="*/ 58 h 230"/>
                <a:gd name="T68" fmla="*/ 74 w 325"/>
                <a:gd name="T69" fmla="*/ 71 h 230"/>
                <a:gd name="T70" fmla="*/ 81 w 325"/>
                <a:gd name="T71" fmla="*/ 82 h 230"/>
                <a:gd name="T72" fmla="*/ 89 w 325"/>
                <a:gd name="T73" fmla="*/ 93 h 230"/>
                <a:gd name="T74" fmla="*/ 97 w 325"/>
                <a:gd name="T75" fmla="*/ 103 h 230"/>
                <a:gd name="T76" fmla="*/ 108 w 325"/>
                <a:gd name="T77" fmla="*/ 111 h 230"/>
                <a:gd name="T78" fmla="*/ 108 w 325"/>
                <a:gd name="T79" fmla="*/ 136 h 230"/>
                <a:gd name="T80" fmla="*/ 38 w 325"/>
                <a:gd name="T81" fmla="*/ 155 h 230"/>
                <a:gd name="T82" fmla="*/ 31 w 325"/>
                <a:gd name="T83" fmla="*/ 158 h 230"/>
                <a:gd name="T84" fmla="*/ 23 w 325"/>
                <a:gd name="T85" fmla="*/ 163 h 230"/>
                <a:gd name="T86" fmla="*/ 17 w 325"/>
                <a:gd name="T87" fmla="*/ 168 h 230"/>
                <a:gd name="T88" fmla="*/ 11 w 325"/>
                <a:gd name="T89" fmla="*/ 175 h 230"/>
                <a:gd name="T90" fmla="*/ 6 w 325"/>
                <a:gd name="T91" fmla="*/ 181 h 230"/>
                <a:gd name="T92" fmla="*/ 4 w 325"/>
                <a:gd name="T93" fmla="*/ 189 h 230"/>
                <a:gd name="T94" fmla="*/ 1 w 325"/>
                <a:gd name="T95" fmla="*/ 198 h 230"/>
                <a:gd name="T96" fmla="*/ 0 w 325"/>
                <a:gd name="T97" fmla="*/ 206 h 230"/>
                <a:gd name="T98" fmla="*/ 0 w 325"/>
                <a:gd name="T99" fmla="*/ 230 h 230"/>
                <a:gd name="T100" fmla="*/ 325 w 325"/>
                <a:gd name="T101" fmla="*/ 230 h 230"/>
                <a:gd name="T102" fmla="*/ 325 w 325"/>
                <a:gd name="T103" fmla="*/ 206 h 230"/>
                <a:gd name="T104" fmla="*/ 324 w 325"/>
                <a:gd name="T105" fmla="*/ 198 h 230"/>
                <a:gd name="T106" fmla="*/ 322 w 325"/>
                <a:gd name="T107" fmla="*/ 189 h 230"/>
                <a:gd name="T108" fmla="*/ 318 w 325"/>
                <a:gd name="T109" fmla="*/ 181 h 230"/>
                <a:gd name="T110" fmla="*/ 315 w 325"/>
                <a:gd name="T111" fmla="*/ 175 h 230"/>
                <a:gd name="T112" fmla="*/ 309 w 325"/>
                <a:gd name="T113" fmla="*/ 168 h 230"/>
                <a:gd name="T114" fmla="*/ 303 w 325"/>
                <a:gd name="T115" fmla="*/ 162 h 230"/>
                <a:gd name="T116" fmla="*/ 297 w 325"/>
                <a:gd name="T117" fmla="*/ 158 h 230"/>
                <a:gd name="T118" fmla="*/ 289 w 325"/>
                <a:gd name="T119" fmla="*/ 15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5" h="230">
                  <a:moveTo>
                    <a:pt x="289" y="155"/>
                  </a:moveTo>
                  <a:lnTo>
                    <a:pt x="217" y="136"/>
                  </a:lnTo>
                  <a:lnTo>
                    <a:pt x="217" y="112"/>
                  </a:lnTo>
                  <a:lnTo>
                    <a:pt x="227" y="104"/>
                  </a:lnTo>
                  <a:lnTo>
                    <a:pt x="236" y="95"/>
                  </a:lnTo>
                  <a:lnTo>
                    <a:pt x="245" y="85"/>
                  </a:lnTo>
                  <a:lnTo>
                    <a:pt x="252" y="73"/>
                  </a:lnTo>
                  <a:lnTo>
                    <a:pt x="258" y="62"/>
                  </a:lnTo>
                  <a:lnTo>
                    <a:pt x="262" y="48"/>
                  </a:lnTo>
                  <a:lnTo>
                    <a:pt x="266" y="35"/>
                  </a:lnTo>
                  <a:lnTo>
                    <a:pt x="267" y="21"/>
                  </a:lnTo>
                  <a:lnTo>
                    <a:pt x="255" y="22"/>
                  </a:lnTo>
                  <a:lnTo>
                    <a:pt x="243" y="23"/>
                  </a:lnTo>
                  <a:lnTo>
                    <a:pt x="234" y="22"/>
                  </a:lnTo>
                  <a:lnTo>
                    <a:pt x="225" y="22"/>
                  </a:lnTo>
                  <a:lnTo>
                    <a:pt x="211" y="18"/>
                  </a:lnTo>
                  <a:lnTo>
                    <a:pt x="198" y="14"/>
                  </a:lnTo>
                  <a:lnTo>
                    <a:pt x="186" y="8"/>
                  </a:lnTo>
                  <a:lnTo>
                    <a:pt x="177" y="0"/>
                  </a:lnTo>
                  <a:lnTo>
                    <a:pt x="171" y="4"/>
                  </a:lnTo>
                  <a:lnTo>
                    <a:pt x="164" y="8"/>
                  </a:lnTo>
                  <a:lnTo>
                    <a:pt x="157" y="10"/>
                  </a:lnTo>
                  <a:lnTo>
                    <a:pt x="149" y="13"/>
                  </a:lnTo>
                  <a:lnTo>
                    <a:pt x="133" y="15"/>
                  </a:lnTo>
                  <a:lnTo>
                    <a:pt x="118" y="17"/>
                  </a:lnTo>
                  <a:lnTo>
                    <a:pt x="103" y="15"/>
                  </a:lnTo>
                  <a:lnTo>
                    <a:pt x="87" y="13"/>
                  </a:lnTo>
                  <a:lnTo>
                    <a:pt x="73" y="9"/>
                  </a:lnTo>
                  <a:lnTo>
                    <a:pt x="62" y="4"/>
                  </a:lnTo>
                  <a:lnTo>
                    <a:pt x="62" y="10"/>
                  </a:lnTo>
                  <a:lnTo>
                    <a:pt x="60" y="17"/>
                  </a:lnTo>
                  <a:lnTo>
                    <a:pt x="62" y="31"/>
                  </a:lnTo>
                  <a:lnTo>
                    <a:pt x="64" y="45"/>
                  </a:lnTo>
                  <a:lnTo>
                    <a:pt x="68" y="58"/>
                  </a:lnTo>
                  <a:lnTo>
                    <a:pt x="74" y="71"/>
                  </a:lnTo>
                  <a:lnTo>
                    <a:pt x="81" y="82"/>
                  </a:lnTo>
                  <a:lnTo>
                    <a:pt x="89" y="93"/>
                  </a:lnTo>
                  <a:lnTo>
                    <a:pt x="97" y="103"/>
                  </a:lnTo>
                  <a:lnTo>
                    <a:pt x="108" y="111"/>
                  </a:lnTo>
                  <a:lnTo>
                    <a:pt x="108" y="136"/>
                  </a:lnTo>
                  <a:lnTo>
                    <a:pt x="38" y="155"/>
                  </a:lnTo>
                  <a:lnTo>
                    <a:pt x="31" y="158"/>
                  </a:lnTo>
                  <a:lnTo>
                    <a:pt x="23" y="163"/>
                  </a:lnTo>
                  <a:lnTo>
                    <a:pt x="17" y="168"/>
                  </a:lnTo>
                  <a:lnTo>
                    <a:pt x="11" y="175"/>
                  </a:lnTo>
                  <a:lnTo>
                    <a:pt x="6" y="181"/>
                  </a:lnTo>
                  <a:lnTo>
                    <a:pt x="4" y="189"/>
                  </a:lnTo>
                  <a:lnTo>
                    <a:pt x="1" y="198"/>
                  </a:lnTo>
                  <a:lnTo>
                    <a:pt x="0" y="206"/>
                  </a:lnTo>
                  <a:lnTo>
                    <a:pt x="0" y="230"/>
                  </a:lnTo>
                  <a:lnTo>
                    <a:pt x="325" y="230"/>
                  </a:lnTo>
                  <a:lnTo>
                    <a:pt x="325" y="206"/>
                  </a:lnTo>
                  <a:lnTo>
                    <a:pt x="324" y="198"/>
                  </a:lnTo>
                  <a:lnTo>
                    <a:pt x="322" y="189"/>
                  </a:lnTo>
                  <a:lnTo>
                    <a:pt x="318" y="181"/>
                  </a:lnTo>
                  <a:lnTo>
                    <a:pt x="315" y="175"/>
                  </a:lnTo>
                  <a:lnTo>
                    <a:pt x="309" y="168"/>
                  </a:lnTo>
                  <a:lnTo>
                    <a:pt x="303" y="162"/>
                  </a:lnTo>
                  <a:lnTo>
                    <a:pt x="297" y="158"/>
                  </a:lnTo>
                  <a:lnTo>
                    <a:pt x="289" y="1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454">
              <a:extLst>
                <a:ext uri="{FF2B5EF4-FFF2-40B4-BE49-F238E27FC236}">
                  <a16:creationId xmlns:a16="http://schemas.microsoft.com/office/drawing/2014/main" id="{C7660E10-1967-4E4B-BC5E-33443C2F7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2725" y="5494338"/>
              <a:ext cx="39687" cy="39688"/>
            </a:xfrm>
            <a:custGeom>
              <a:avLst/>
              <a:gdLst>
                <a:gd name="T0" fmla="*/ 96 w 100"/>
                <a:gd name="T1" fmla="*/ 96 h 100"/>
                <a:gd name="T2" fmla="*/ 99 w 100"/>
                <a:gd name="T3" fmla="*/ 92 h 100"/>
                <a:gd name="T4" fmla="*/ 100 w 100"/>
                <a:gd name="T5" fmla="*/ 87 h 100"/>
                <a:gd name="T6" fmla="*/ 99 w 100"/>
                <a:gd name="T7" fmla="*/ 83 h 100"/>
                <a:gd name="T8" fmla="*/ 96 w 100"/>
                <a:gd name="T9" fmla="*/ 80 h 100"/>
                <a:gd name="T10" fmla="*/ 20 w 100"/>
                <a:gd name="T11" fmla="*/ 4 h 100"/>
                <a:gd name="T12" fmla="*/ 17 w 100"/>
                <a:gd name="T13" fmla="*/ 1 h 100"/>
                <a:gd name="T14" fmla="*/ 11 w 100"/>
                <a:gd name="T15" fmla="*/ 0 h 100"/>
                <a:gd name="T16" fmla="*/ 8 w 100"/>
                <a:gd name="T17" fmla="*/ 1 h 100"/>
                <a:gd name="T18" fmla="*/ 4 w 100"/>
                <a:gd name="T19" fmla="*/ 4 h 100"/>
                <a:gd name="T20" fmla="*/ 1 w 100"/>
                <a:gd name="T21" fmla="*/ 8 h 100"/>
                <a:gd name="T22" fmla="*/ 0 w 100"/>
                <a:gd name="T23" fmla="*/ 11 h 100"/>
                <a:gd name="T24" fmla="*/ 1 w 100"/>
                <a:gd name="T25" fmla="*/ 17 h 100"/>
                <a:gd name="T26" fmla="*/ 4 w 100"/>
                <a:gd name="T27" fmla="*/ 20 h 100"/>
                <a:gd name="T28" fmla="*/ 79 w 100"/>
                <a:gd name="T29" fmla="*/ 96 h 100"/>
                <a:gd name="T30" fmla="*/ 83 w 100"/>
                <a:gd name="T31" fmla="*/ 99 h 100"/>
                <a:gd name="T32" fmla="*/ 87 w 100"/>
                <a:gd name="T33" fmla="*/ 100 h 100"/>
                <a:gd name="T34" fmla="*/ 92 w 100"/>
                <a:gd name="T35" fmla="*/ 99 h 100"/>
                <a:gd name="T36" fmla="*/ 96 w 100"/>
                <a:gd name="T37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00">
                  <a:moveTo>
                    <a:pt x="96" y="96"/>
                  </a:moveTo>
                  <a:lnTo>
                    <a:pt x="99" y="92"/>
                  </a:lnTo>
                  <a:lnTo>
                    <a:pt x="100" y="87"/>
                  </a:lnTo>
                  <a:lnTo>
                    <a:pt x="99" y="83"/>
                  </a:lnTo>
                  <a:lnTo>
                    <a:pt x="96" y="80"/>
                  </a:lnTo>
                  <a:lnTo>
                    <a:pt x="20" y="4"/>
                  </a:lnTo>
                  <a:lnTo>
                    <a:pt x="17" y="1"/>
                  </a:lnTo>
                  <a:lnTo>
                    <a:pt x="11" y="0"/>
                  </a:lnTo>
                  <a:lnTo>
                    <a:pt x="8" y="1"/>
                  </a:lnTo>
                  <a:lnTo>
                    <a:pt x="4" y="4"/>
                  </a:lnTo>
                  <a:lnTo>
                    <a:pt x="1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0"/>
                  </a:lnTo>
                  <a:lnTo>
                    <a:pt x="79" y="96"/>
                  </a:lnTo>
                  <a:lnTo>
                    <a:pt x="83" y="99"/>
                  </a:lnTo>
                  <a:lnTo>
                    <a:pt x="87" y="100"/>
                  </a:lnTo>
                  <a:lnTo>
                    <a:pt x="92" y="99"/>
                  </a:lnTo>
                  <a:lnTo>
                    <a:pt x="9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3455">
              <a:extLst>
                <a:ext uri="{FF2B5EF4-FFF2-40B4-BE49-F238E27FC236}">
                  <a16:creationId xmlns:a16="http://schemas.microsoft.com/office/drawing/2014/main" id="{B8E6769C-678D-4621-B377-7F03A8DB0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6238" y="5494338"/>
              <a:ext cx="38100" cy="39688"/>
            </a:xfrm>
            <a:custGeom>
              <a:avLst/>
              <a:gdLst>
                <a:gd name="T0" fmla="*/ 78 w 98"/>
                <a:gd name="T1" fmla="*/ 4 h 100"/>
                <a:gd name="T2" fmla="*/ 2 w 98"/>
                <a:gd name="T3" fmla="*/ 80 h 100"/>
                <a:gd name="T4" fmla="*/ 0 w 98"/>
                <a:gd name="T5" fmla="*/ 83 h 100"/>
                <a:gd name="T6" fmla="*/ 0 w 98"/>
                <a:gd name="T7" fmla="*/ 87 h 100"/>
                <a:gd name="T8" fmla="*/ 0 w 98"/>
                <a:gd name="T9" fmla="*/ 92 h 100"/>
                <a:gd name="T10" fmla="*/ 2 w 98"/>
                <a:gd name="T11" fmla="*/ 96 h 100"/>
                <a:gd name="T12" fmla="*/ 7 w 98"/>
                <a:gd name="T13" fmla="*/ 99 h 100"/>
                <a:gd name="T14" fmla="*/ 11 w 98"/>
                <a:gd name="T15" fmla="*/ 100 h 100"/>
                <a:gd name="T16" fmla="*/ 16 w 98"/>
                <a:gd name="T17" fmla="*/ 99 h 100"/>
                <a:gd name="T18" fmla="*/ 20 w 98"/>
                <a:gd name="T19" fmla="*/ 96 h 100"/>
                <a:gd name="T20" fmla="*/ 96 w 98"/>
                <a:gd name="T21" fmla="*/ 20 h 100"/>
                <a:gd name="T22" fmla="*/ 98 w 98"/>
                <a:gd name="T23" fmla="*/ 17 h 100"/>
                <a:gd name="T24" fmla="*/ 98 w 98"/>
                <a:gd name="T25" fmla="*/ 11 h 100"/>
                <a:gd name="T26" fmla="*/ 98 w 98"/>
                <a:gd name="T27" fmla="*/ 8 h 100"/>
                <a:gd name="T28" fmla="*/ 96 w 98"/>
                <a:gd name="T29" fmla="*/ 4 h 100"/>
                <a:gd name="T30" fmla="*/ 92 w 98"/>
                <a:gd name="T31" fmla="*/ 1 h 100"/>
                <a:gd name="T32" fmla="*/ 87 w 98"/>
                <a:gd name="T33" fmla="*/ 0 h 100"/>
                <a:gd name="T34" fmla="*/ 83 w 98"/>
                <a:gd name="T35" fmla="*/ 1 h 100"/>
                <a:gd name="T36" fmla="*/ 78 w 98"/>
                <a:gd name="T37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00">
                  <a:moveTo>
                    <a:pt x="78" y="4"/>
                  </a:moveTo>
                  <a:lnTo>
                    <a:pt x="2" y="80"/>
                  </a:lnTo>
                  <a:lnTo>
                    <a:pt x="0" y="83"/>
                  </a:lnTo>
                  <a:lnTo>
                    <a:pt x="0" y="87"/>
                  </a:lnTo>
                  <a:lnTo>
                    <a:pt x="0" y="92"/>
                  </a:lnTo>
                  <a:lnTo>
                    <a:pt x="2" y="96"/>
                  </a:lnTo>
                  <a:lnTo>
                    <a:pt x="7" y="99"/>
                  </a:lnTo>
                  <a:lnTo>
                    <a:pt x="11" y="100"/>
                  </a:lnTo>
                  <a:lnTo>
                    <a:pt x="16" y="99"/>
                  </a:lnTo>
                  <a:lnTo>
                    <a:pt x="20" y="96"/>
                  </a:lnTo>
                  <a:lnTo>
                    <a:pt x="96" y="20"/>
                  </a:lnTo>
                  <a:lnTo>
                    <a:pt x="98" y="17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4"/>
                  </a:lnTo>
                  <a:lnTo>
                    <a:pt x="92" y="1"/>
                  </a:lnTo>
                  <a:lnTo>
                    <a:pt x="87" y="0"/>
                  </a:lnTo>
                  <a:lnTo>
                    <a:pt x="83" y="1"/>
                  </a:lnTo>
                  <a:lnTo>
                    <a:pt x="7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1" name="Freeform 2326">
            <a:extLst>
              <a:ext uri="{FF2B5EF4-FFF2-40B4-BE49-F238E27FC236}">
                <a16:creationId xmlns:a16="http://schemas.microsoft.com/office/drawing/2014/main" id="{ECFEA1E9-CDB9-46ED-ABC1-B910177FB7E1}"/>
              </a:ext>
            </a:extLst>
          </p:cNvPr>
          <p:cNvSpPr>
            <a:spLocks noEditPoints="1"/>
          </p:cNvSpPr>
          <p:nvPr/>
        </p:nvSpPr>
        <p:spPr bwMode="auto">
          <a:xfrm>
            <a:off x="2824796" y="4823606"/>
            <a:ext cx="371881" cy="382447"/>
          </a:xfrm>
          <a:custGeom>
            <a:avLst/>
            <a:gdLst>
              <a:gd name="T0" fmla="*/ 554 w 876"/>
              <a:gd name="T1" fmla="*/ 423 h 906"/>
              <a:gd name="T2" fmla="*/ 324 w 876"/>
              <a:gd name="T3" fmla="*/ 423 h 906"/>
              <a:gd name="T4" fmla="*/ 771 w 876"/>
              <a:gd name="T5" fmla="*/ 212 h 906"/>
              <a:gd name="T6" fmla="*/ 720 w 876"/>
              <a:gd name="T7" fmla="*/ 188 h 906"/>
              <a:gd name="T8" fmla="*/ 687 w 876"/>
              <a:gd name="T9" fmla="*/ 153 h 906"/>
              <a:gd name="T10" fmla="*/ 659 w 876"/>
              <a:gd name="T11" fmla="*/ 134 h 906"/>
              <a:gd name="T12" fmla="*/ 627 w 876"/>
              <a:gd name="T13" fmla="*/ 124 h 906"/>
              <a:gd name="T14" fmla="*/ 595 w 876"/>
              <a:gd name="T15" fmla="*/ 90 h 906"/>
              <a:gd name="T16" fmla="*/ 571 w 876"/>
              <a:gd name="T17" fmla="*/ 60 h 906"/>
              <a:gd name="T18" fmla="*/ 537 w 876"/>
              <a:gd name="T19" fmla="*/ 30 h 906"/>
              <a:gd name="T20" fmla="*/ 493 w 876"/>
              <a:gd name="T21" fmla="*/ 9 h 906"/>
              <a:gd name="T22" fmla="*/ 439 w 876"/>
              <a:gd name="T23" fmla="*/ 0 h 906"/>
              <a:gd name="T24" fmla="*/ 384 w 876"/>
              <a:gd name="T25" fmla="*/ 9 h 906"/>
              <a:gd name="T26" fmla="*/ 340 w 876"/>
              <a:gd name="T27" fmla="*/ 30 h 906"/>
              <a:gd name="T28" fmla="*/ 307 w 876"/>
              <a:gd name="T29" fmla="*/ 60 h 906"/>
              <a:gd name="T30" fmla="*/ 282 w 876"/>
              <a:gd name="T31" fmla="*/ 90 h 906"/>
              <a:gd name="T32" fmla="*/ 251 w 876"/>
              <a:gd name="T33" fmla="*/ 124 h 906"/>
              <a:gd name="T34" fmla="*/ 219 w 876"/>
              <a:gd name="T35" fmla="*/ 134 h 906"/>
              <a:gd name="T36" fmla="*/ 191 w 876"/>
              <a:gd name="T37" fmla="*/ 153 h 906"/>
              <a:gd name="T38" fmla="*/ 158 w 876"/>
              <a:gd name="T39" fmla="*/ 188 h 906"/>
              <a:gd name="T40" fmla="*/ 106 w 876"/>
              <a:gd name="T41" fmla="*/ 212 h 906"/>
              <a:gd name="T42" fmla="*/ 81 w 876"/>
              <a:gd name="T43" fmla="*/ 215 h 906"/>
              <a:gd name="T44" fmla="*/ 54 w 876"/>
              <a:gd name="T45" fmla="*/ 227 h 906"/>
              <a:gd name="T46" fmla="*/ 30 w 876"/>
              <a:gd name="T47" fmla="*/ 246 h 906"/>
              <a:gd name="T48" fmla="*/ 11 w 876"/>
              <a:gd name="T49" fmla="*/ 272 h 906"/>
              <a:gd name="T50" fmla="*/ 1 w 876"/>
              <a:gd name="T51" fmla="*/ 305 h 906"/>
              <a:gd name="T52" fmla="*/ 2 w 876"/>
              <a:gd name="T53" fmla="*/ 340 h 906"/>
              <a:gd name="T54" fmla="*/ 12 w 876"/>
              <a:gd name="T55" fmla="*/ 371 h 906"/>
              <a:gd name="T56" fmla="*/ 29 w 876"/>
              <a:gd name="T57" fmla="*/ 395 h 906"/>
              <a:gd name="T58" fmla="*/ 53 w 876"/>
              <a:gd name="T59" fmla="*/ 412 h 906"/>
              <a:gd name="T60" fmla="*/ 83 w 876"/>
              <a:gd name="T61" fmla="*/ 421 h 906"/>
              <a:gd name="T62" fmla="*/ 281 w 876"/>
              <a:gd name="T63" fmla="*/ 423 h 906"/>
              <a:gd name="T64" fmla="*/ 258 w 876"/>
              <a:gd name="T65" fmla="*/ 634 h 906"/>
              <a:gd name="T66" fmla="*/ 248 w 876"/>
              <a:gd name="T67" fmla="*/ 638 h 906"/>
              <a:gd name="T68" fmla="*/ 243 w 876"/>
              <a:gd name="T69" fmla="*/ 648 h 906"/>
              <a:gd name="T70" fmla="*/ 334 w 876"/>
              <a:gd name="T71" fmla="*/ 897 h 906"/>
              <a:gd name="T72" fmla="*/ 343 w 876"/>
              <a:gd name="T73" fmla="*/ 905 h 906"/>
              <a:gd name="T74" fmla="*/ 534 w 876"/>
              <a:gd name="T75" fmla="*/ 905 h 906"/>
              <a:gd name="T76" fmla="*/ 544 w 876"/>
              <a:gd name="T77" fmla="*/ 897 h 906"/>
              <a:gd name="T78" fmla="*/ 635 w 876"/>
              <a:gd name="T79" fmla="*/ 648 h 906"/>
              <a:gd name="T80" fmla="*/ 630 w 876"/>
              <a:gd name="T81" fmla="*/ 638 h 906"/>
              <a:gd name="T82" fmla="*/ 620 w 876"/>
              <a:gd name="T83" fmla="*/ 634 h 906"/>
              <a:gd name="T84" fmla="*/ 595 w 876"/>
              <a:gd name="T85" fmla="*/ 423 h 906"/>
              <a:gd name="T86" fmla="*/ 794 w 876"/>
              <a:gd name="T87" fmla="*/ 421 h 906"/>
              <a:gd name="T88" fmla="*/ 825 w 876"/>
              <a:gd name="T89" fmla="*/ 412 h 906"/>
              <a:gd name="T90" fmla="*/ 849 w 876"/>
              <a:gd name="T91" fmla="*/ 395 h 906"/>
              <a:gd name="T92" fmla="*/ 866 w 876"/>
              <a:gd name="T93" fmla="*/ 371 h 906"/>
              <a:gd name="T94" fmla="*/ 875 w 876"/>
              <a:gd name="T95" fmla="*/ 340 h 906"/>
              <a:gd name="T96" fmla="*/ 876 w 876"/>
              <a:gd name="T97" fmla="*/ 305 h 906"/>
              <a:gd name="T98" fmla="*/ 867 w 876"/>
              <a:gd name="T99" fmla="*/ 272 h 906"/>
              <a:gd name="T100" fmla="*/ 848 w 876"/>
              <a:gd name="T101" fmla="*/ 246 h 906"/>
              <a:gd name="T102" fmla="*/ 824 w 876"/>
              <a:gd name="T103" fmla="*/ 227 h 906"/>
              <a:gd name="T104" fmla="*/ 797 w 876"/>
              <a:gd name="T105" fmla="*/ 215 h 906"/>
              <a:gd name="T106" fmla="*/ 771 w 876"/>
              <a:gd name="T107" fmla="*/ 212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76" h="906">
                <a:moveTo>
                  <a:pt x="454" y="523"/>
                </a:moveTo>
                <a:lnTo>
                  <a:pt x="454" y="423"/>
                </a:lnTo>
                <a:lnTo>
                  <a:pt x="554" y="423"/>
                </a:lnTo>
                <a:lnTo>
                  <a:pt x="454" y="523"/>
                </a:lnTo>
                <a:close/>
                <a:moveTo>
                  <a:pt x="424" y="523"/>
                </a:moveTo>
                <a:lnTo>
                  <a:pt x="324" y="423"/>
                </a:lnTo>
                <a:lnTo>
                  <a:pt x="424" y="423"/>
                </a:lnTo>
                <a:lnTo>
                  <a:pt x="424" y="523"/>
                </a:lnTo>
                <a:close/>
                <a:moveTo>
                  <a:pt x="771" y="212"/>
                </a:moveTo>
                <a:lnTo>
                  <a:pt x="735" y="212"/>
                </a:lnTo>
                <a:lnTo>
                  <a:pt x="728" y="201"/>
                </a:lnTo>
                <a:lnTo>
                  <a:pt x="720" y="188"/>
                </a:lnTo>
                <a:lnTo>
                  <a:pt x="708" y="174"/>
                </a:lnTo>
                <a:lnTo>
                  <a:pt x="694" y="160"/>
                </a:lnTo>
                <a:lnTo>
                  <a:pt x="687" y="153"/>
                </a:lnTo>
                <a:lnTo>
                  <a:pt x="678" y="146"/>
                </a:lnTo>
                <a:lnTo>
                  <a:pt x="668" y="141"/>
                </a:lnTo>
                <a:lnTo>
                  <a:pt x="659" y="134"/>
                </a:lnTo>
                <a:lnTo>
                  <a:pt x="649" y="130"/>
                </a:lnTo>
                <a:lnTo>
                  <a:pt x="638" y="127"/>
                </a:lnTo>
                <a:lnTo>
                  <a:pt x="627" y="124"/>
                </a:lnTo>
                <a:lnTo>
                  <a:pt x="615" y="123"/>
                </a:lnTo>
                <a:lnTo>
                  <a:pt x="607" y="109"/>
                </a:lnTo>
                <a:lnTo>
                  <a:pt x="595" y="90"/>
                </a:lnTo>
                <a:lnTo>
                  <a:pt x="588" y="81"/>
                </a:lnTo>
                <a:lnTo>
                  <a:pt x="580" y="70"/>
                </a:lnTo>
                <a:lnTo>
                  <a:pt x="571" y="60"/>
                </a:lnTo>
                <a:lnTo>
                  <a:pt x="560" y="50"/>
                </a:lnTo>
                <a:lnTo>
                  <a:pt x="549" y="40"/>
                </a:lnTo>
                <a:lnTo>
                  <a:pt x="537" y="30"/>
                </a:lnTo>
                <a:lnTo>
                  <a:pt x="524" y="22"/>
                </a:lnTo>
                <a:lnTo>
                  <a:pt x="509" y="14"/>
                </a:lnTo>
                <a:lnTo>
                  <a:pt x="493" y="9"/>
                </a:lnTo>
                <a:lnTo>
                  <a:pt x="476" y="4"/>
                </a:lnTo>
                <a:lnTo>
                  <a:pt x="458" y="1"/>
                </a:lnTo>
                <a:lnTo>
                  <a:pt x="439" y="0"/>
                </a:lnTo>
                <a:lnTo>
                  <a:pt x="420" y="1"/>
                </a:lnTo>
                <a:lnTo>
                  <a:pt x="401" y="4"/>
                </a:lnTo>
                <a:lnTo>
                  <a:pt x="384" y="9"/>
                </a:lnTo>
                <a:lnTo>
                  <a:pt x="369" y="14"/>
                </a:lnTo>
                <a:lnTo>
                  <a:pt x="354" y="22"/>
                </a:lnTo>
                <a:lnTo>
                  <a:pt x="340" y="30"/>
                </a:lnTo>
                <a:lnTo>
                  <a:pt x="328" y="40"/>
                </a:lnTo>
                <a:lnTo>
                  <a:pt x="317" y="50"/>
                </a:lnTo>
                <a:lnTo>
                  <a:pt x="307" y="60"/>
                </a:lnTo>
                <a:lnTo>
                  <a:pt x="297" y="70"/>
                </a:lnTo>
                <a:lnTo>
                  <a:pt x="289" y="81"/>
                </a:lnTo>
                <a:lnTo>
                  <a:pt x="282" y="90"/>
                </a:lnTo>
                <a:lnTo>
                  <a:pt x="271" y="109"/>
                </a:lnTo>
                <a:lnTo>
                  <a:pt x="263" y="123"/>
                </a:lnTo>
                <a:lnTo>
                  <a:pt x="251" y="124"/>
                </a:lnTo>
                <a:lnTo>
                  <a:pt x="239" y="127"/>
                </a:lnTo>
                <a:lnTo>
                  <a:pt x="229" y="130"/>
                </a:lnTo>
                <a:lnTo>
                  <a:pt x="219" y="134"/>
                </a:lnTo>
                <a:lnTo>
                  <a:pt x="209" y="141"/>
                </a:lnTo>
                <a:lnTo>
                  <a:pt x="200" y="146"/>
                </a:lnTo>
                <a:lnTo>
                  <a:pt x="191" y="153"/>
                </a:lnTo>
                <a:lnTo>
                  <a:pt x="184" y="160"/>
                </a:lnTo>
                <a:lnTo>
                  <a:pt x="170" y="174"/>
                </a:lnTo>
                <a:lnTo>
                  <a:pt x="158" y="188"/>
                </a:lnTo>
                <a:lnTo>
                  <a:pt x="149" y="201"/>
                </a:lnTo>
                <a:lnTo>
                  <a:pt x="143" y="212"/>
                </a:lnTo>
                <a:lnTo>
                  <a:pt x="106" y="212"/>
                </a:lnTo>
                <a:lnTo>
                  <a:pt x="98" y="212"/>
                </a:lnTo>
                <a:lnTo>
                  <a:pt x="89" y="213"/>
                </a:lnTo>
                <a:lnTo>
                  <a:pt x="81" y="215"/>
                </a:lnTo>
                <a:lnTo>
                  <a:pt x="72" y="218"/>
                </a:lnTo>
                <a:lnTo>
                  <a:pt x="62" y="222"/>
                </a:lnTo>
                <a:lnTo>
                  <a:pt x="54" y="227"/>
                </a:lnTo>
                <a:lnTo>
                  <a:pt x="45" y="232"/>
                </a:lnTo>
                <a:lnTo>
                  <a:pt x="38" y="238"/>
                </a:lnTo>
                <a:lnTo>
                  <a:pt x="30" y="246"/>
                </a:lnTo>
                <a:lnTo>
                  <a:pt x="23" y="253"/>
                </a:lnTo>
                <a:lnTo>
                  <a:pt x="16" y="262"/>
                </a:lnTo>
                <a:lnTo>
                  <a:pt x="11" y="272"/>
                </a:lnTo>
                <a:lnTo>
                  <a:pt x="7" y="282"/>
                </a:lnTo>
                <a:lnTo>
                  <a:pt x="3" y="293"/>
                </a:lnTo>
                <a:lnTo>
                  <a:pt x="1" y="305"/>
                </a:lnTo>
                <a:lnTo>
                  <a:pt x="0" y="317"/>
                </a:lnTo>
                <a:lnTo>
                  <a:pt x="1" y="330"/>
                </a:lnTo>
                <a:lnTo>
                  <a:pt x="2" y="340"/>
                </a:lnTo>
                <a:lnTo>
                  <a:pt x="5" y="351"/>
                </a:lnTo>
                <a:lnTo>
                  <a:pt x="8" y="362"/>
                </a:lnTo>
                <a:lnTo>
                  <a:pt x="12" y="371"/>
                </a:lnTo>
                <a:lnTo>
                  <a:pt x="17" y="380"/>
                </a:lnTo>
                <a:lnTo>
                  <a:pt x="23" y="387"/>
                </a:lnTo>
                <a:lnTo>
                  <a:pt x="29" y="395"/>
                </a:lnTo>
                <a:lnTo>
                  <a:pt x="37" y="401"/>
                </a:lnTo>
                <a:lnTo>
                  <a:pt x="44" y="407"/>
                </a:lnTo>
                <a:lnTo>
                  <a:pt x="53" y="412"/>
                </a:lnTo>
                <a:lnTo>
                  <a:pt x="62" y="415"/>
                </a:lnTo>
                <a:lnTo>
                  <a:pt x="72" y="419"/>
                </a:lnTo>
                <a:lnTo>
                  <a:pt x="83" y="421"/>
                </a:lnTo>
                <a:lnTo>
                  <a:pt x="95" y="422"/>
                </a:lnTo>
                <a:lnTo>
                  <a:pt x="106" y="423"/>
                </a:lnTo>
                <a:lnTo>
                  <a:pt x="281" y="423"/>
                </a:lnTo>
                <a:lnTo>
                  <a:pt x="424" y="567"/>
                </a:lnTo>
                <a:lnTo>
                  <a:pt x="424" y="634"/>
                </a:lnTo>
                <a:lnTo>
                  <a:pt x="258" y="634"/>
                </a:lnTo>
                <a:lnTo>
                  <a:pt x="253" y="635"/>
                </a:lnTo>
                <a:lnTo>
                  <a:pt x="250" y="636"/>
                </a:lnTo>
                <a:lnTo>
                  <a:pt x="248" y="638"/>
                </a:lnTo>
                <a:lnTo>
                  <a:pt x="245" y="642"/>
                </a:lnTo>
                <a:lnTo>
                  <a:pt x="244" y="645"/>
                </a:lnTo>
                <a:lnTo>
                  <a:pt x="243" y="648"/>
                </a:lnTo>
                <a:lnTo>
                  <a:pt x="243" y="651"/>
                </a:lnTo>
                <a:lnTo>
                  <a:pt x="244" y="656"/>
                </a:lnTo>
                <a:lnTo>
                  <a:pt x="334" y="897"/>
                </a:lnTo>
                <a:lnTo>
                  <a:pt x="336" y="901"/>
                </a:lnTo>
                <a:lnTo>
                  <a:pt x="339" y="903"/>
                </a:lnTo>
                <a:lnTo>
                  <a:pt x="343" y="905"/>
                </a:lnTo>
                <a:lnTo>
                  <a:pt x="348" y="906"/>
                </a:lnTo>
                <a:lnTo>
                  <a:pt x="529" y="906"/>
                </a:lnTo>
                <a:lnTo>
                  <a:pt x="534" y="905"/>
                </a:lnTo>
                <a:lnTo>
                  <a:pt x="538" y="903"/>
                </a:lnTo>
                <a:lnTo>
                  <a:pt x="541" y="901"/>
                </a:lnTo>
                <a:lnTo>
                  <a:pt x="544" y="897"/>
                </a:lnTo>
                <a:lnTo>
                  <a:pt x="634" y="656"/>
                </a:lnTo>
                <a:lnTo>
                  <a:pt x="635" y="651"/>
                </a:lnTo>
                <a:lnTo>
                  <a:pt x="635" y="648"/>
                </a:lnTo>
                <a:lnTo>
                  <a:pt x="634" y="645"/>
                </a:lnTo>
                <a:lnTo>
                  <a:pt x="632" y="642"/>
                </a:lnTo>
                <a:lnTo>
                  <a:pt x="630" y="638"/>
                </a:lnTo>
                <a:lnTo>
                  <a:pt x="627" y="636"/>
                </a:lnTo>
                <a:lnTo>
                  <a:pt x="623" y="635"/>
                </a:lnTo>
                <a:lnTo>
                  <a:pt x="620" y="634"/>
                </a:lnTo>
                <a:lnTo>
                  <a:pt x="454" y="634"/>
                </a:lnTo>
                <a:lnTo>
                  <a:pt x="454" y="567"/>
                </a:lnTo>
                <a:lnTo>
                  <a:pt x="595" y="423"/>
                </a:lnTo>
                <a:lnTo>
                  <a:pt x="771" y="423"/>
                </a:lnTo>
                <a:lnTo>
                  <a:pt x="783" y="422"/>
                </a:lnTo>
                <a:lnTo>
                  <a:pt x="794" y="421"/>
                </a:lnTo>
                <a:lnTo>
                  <a:pt x="805" y="419"/>
                </a:lnTo>
                <a:lnTo>
                  <a:pt x="815" y="415"/>
                </a:lnTo>
                <a:lnTo>
                  <a:pt x="825" y="412"/>
                </a:lnTo>
                <a:lnTo>
                  <a:pt x="834" y="407"/>
                </a:lnTo>
                <a:lnTo>
                  <a:pt x="841" y="401"/>
                </a:lnTo>
                <a:lnTo>
                  <a:pt x="849" y="395"/>
                </a:lnTo>
                <a:lnTo>
                  <a:pt x="855" y="387"/>
                </a:lnTo>
                <a:lnTo>
                  <a:pt x="860" y="380"/>
                </a:lnTo>
                <a:lnTo>
                  <a:pt x="866" y="371"/>
                </a:lnTo>
                <a:lnTo>
                  <a:pt x="869" y="362"/>
                </a:lnTo>
                <a:lnTo>
                  <a:pt x="872" y="351"/>
                </a:lnTo>
                <a:lnTo>
                  <a:pt x="875" y="340"/>
                </a:lnTo>
                <a:lnTo>
                  <a:pt x="876" y="330"/>
                </a:lnTo>
                <a:lnTo>
                  <a:pt x="876" y="317"/>
                </a:lnTo>
                <a:lnTo>
                  <a:pt x="876" y="305"/>
                </a:lnTo>
                <a:lnTo>
                  <a:pt x="874" y="293"/>
                </a:lnTo>
                <a:lnTo>
                  <a:pt x="871" y="282"/>
                </a:lnTo>
                <a:lnTo>
                  <a:pt x="867" y="272"/>
                </a:lnTo>
                <a:lnTo>
                  <a:pt x="861" y="262"/>
                </a:lnTo>
                <a:lnTo>
                  <a:pt x="855" y="253"/>
                </a:lnTo>
                <a:lnTo>
                  <a:pt x="848" y="246"/>
                </a:lnTo>
                <a:lnTo>
                  <a:pt x="840" y="238"/>
                </a:lnTo>
                <a:lnTo>
                  <a:pt x="833" y="232"/>
                </a:lnTo>
                <a:lnTo>
                  <a:pt x="824" y="227"/>
                </a:lnTo>
                <a:lnTo>
                  <a:pt x="814" y="222"/>
                </a:lnTo>
                <a:lnTo>
                  <a:pt x="806" y="218"/>
                </a:lnTo>
                <a:lnTo>
                  <a:pt x="797" y="215"/>
                </a:lnTo>
                <a:lnTo>
                  <a:pt x="787" y="213"/>
                </a:lnTo>
                <a:lnTo>
                  <a:pt x="779" y="212"/>
                </a:lnTo>
                <a:lnTo>
                  <a:pt x="771" y="21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FFB22BE-127E-4100-B6E4-22DF1BD7F6F0}"/>
              </a:ext>
            </a:extLst>
          </p:cNvPr>
          <p:cNvGrpSpPr/>
          <p:nvPr/>
        </p:nvGrpSpPr>
        <p:grpSpPr>
          <a:xfrm>
            <a:off x="4363201" y="2278689"/>
            <a:ext cx="380334" cy="331736"/>
            <a:chOff x="9312275" y="5386388"/>
            <a:chExt cx="285750" cy="24923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73" name="Freeform 3445">
              <a:extLst>
                <a:ext uri="{FF2B5EF4-FFF2-40B4-BE49-F238E27FC236}">
                  <a16:creationId xmlns:a16="http://schemas.microsoft.com/office/drawing/2014/main" id="{387BE47F-7E39-404F-9A40-86CECEA2B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2275" y="5386388"/>
              <a:ext cx="225425" cy="249238"/>
            </a:xfrm>
            <a:custGeom>
              <a:avLst/>
              <a:gdLst>
                <a:gd name="T0" fmla="*/ 384 w 569"/>
                <a:gd name="T1" fmla="*/ 376 h 628"/>
                <a:gd name="T2" fmla="*/ 359 w 569"/>
                <a:gd name="T3" fmla="*/ 309 h 628"/>
                <a:gd name="T4" fmla="*/ 379 w 569"/>
                <a:gd name="T5" fmla="*/ 290 h 628"/>
                <a:gd name="T6" fmla="*/ 397 w 569"/>
                <a:gd name="T7" fmla="*/ 253 h 628"/>
                <a:gd name="T8" fmla="*/ 406 w 569"/>
                <a:gd name="T9" fmla="*/ 213 h 628"/>
                <a:gd name="T10" fmla="*/ 415 w 569"/>
                <a:gd name="T11" fmla="*/ 203 h 628"/>
                <a:gd name="T12" fmla="*/ 420 w 569"/>
                <a:gd name="T13" fmla="*/ 184 h 628"/>
                <a:gd name="T14" fmla="*/ 416 w 569"/>
                <a:gd name="T15" fmla="*/ 154 h 628"/>
                <a:gd name="T16" fmla="*/ 411 w 569"/>
                <a:gd name="T17" fmla="*/ 123 h 628"/>
                <a:gd name="T18" fmla="*/ 420 w 569"/>
                <a:gd name="T19" fmla="*/ 78 h 628"/>
                <a:gd name="T20" fmla="*/ 415 w 569"/>
                <a:gd name="T21" fmla="*/ 46 h 628"/>
                <a:gd name="T22" fmla="*/ 402 w 569"/>
                <a:gd name="T23" fmla="*/ 28 h 628"/>
                <a:gd name="T24" fmla="*/ 382 w 569"/>
                <a:gd name="T25" fmla="*/ 15 h 628"/>
                <a:gd name="T26" fmla="*/ 341 w 569"/>
                <a:gd name="T27" fmla="*/ 3 h 628"/>
                <a:gd name="T28" fmla="*/ 291 w 569"/>
                <a:gd name="T29" fmla="*/ 1 h 628"/>
                <a:gd name="T30" fmla="*/ 245 w 569"/>
                <a:gd name="T31" fmla="*/ 10 h 628"/>
                <a:gd name="T32" fmla="*/ 213 w 569"/>
                <a:gd name="T33" fmla="*/ 27 h 628"/>
                <a:gd name="T34" fmla="*/ 200 w 569"/>
                <a:gd name="T35" fmla="*/ 42 h 628"/>
                <a:gd name="T36" fmla="*/ 181 w 569"/>
                <a:gd name="T37" fmla="*/ 44 h 628"/>
                <a:gd name="T38" fmla="*/ 163 w 569"/>
                <a:gd name="T39" fmla="*/ 56 h 628"/>
                <a:gd name="T40" fmla="*/ 154 w 569"/>
                <a:gd name="T41" fmla="*/ 86 h 628"/>
                <a:gd name="T42" fmla="*/ 164 w 569"/>
                <a:gd name="T43" fmla="*/ 139 h 628"/>
                <a:gd name="T44" fmla="*/ 160 w 569"/>
                <a:gd name="T45" fmla="*/ 141 h 628"/>
                <a:gd name="T46" fmla="*/ 153 w 569"/>
                <a:gd name="T47" fmla="*/ 154 h 628"/>
                <a:gd name="T48" fmla="*/ 149 w 569"/>
                <a:gd name="T49" fmla="*/ 184 h 628"/>
                <a:gd name="T50" fmla="*/ 153 w 569"/>
                <a:gd name="T51" fmla="*/ 202 h 628"/>
                <a:gd name="T52" fmla="*/ 163 w 569"/>
                <a:gd name="T53" fmla="*/ 213 h 628"/>
                <a:gd name="T54" fmla="*/ 169 w 569"/>
                <a:gd name="T55" fmla="*/ 236 h 628"/>
                <a:gd name="T56" fmla="*/ 180 w 569"/>
                <a:gd name="T57" fmla="*/ 268 h 628"/>
                <a:gd name="T58" fmla="*/ 203 w 569"/>
                <a:gd name="T59" fmla="*/ 299 h 628"/>
                <a:gd name="T60" fmla="*/ 215 w 569"/>
                <a:gd name="T61" fmla="*/ 367 h 628"/>
                <a:gd name="T62" fmla="*/ 177 w 569"/>
                <a:gd name="T63" fmla="*/ 381 h 628"/>
                <a:gd name="T64" fmla="*/ 111 w 569"/>
                <a:gd name="T65" fmla="*/ 404 h 628"/>
                <a:gd name="T66" fmla="*/ 47 w 569"/>
                <a:gd name="T67" fmla="*/ 434 h 628"/>
                <a:gd name="T68" fmla="*/ 22 w 569"/>
                <a:gd name="T69" fmla="*/ 456 h 628"/>
                <a:gd name="T70" fmla="*/ 10 w 569"/>
                <a:gd name="T71" fmla="*/ 487 h 628"/>
                <a:gd name="T72" fmla="*/ 1 w 569"/>
                <a:gd name="T73" fmla="*/ 557 h 628"/>
                <a:gd name="T74" fmla="*/ 0 w 569"/>
                <a:gd name="T75" fmla="*/ 620 h 628"/>
                <a:gd name="T76" fmla="*/ 11 w 569"/>
                <a:gd name="T77" fmla="*/ 628 h 628"/>
                <a:gd name="T78" fmla="*/ 565 w 569"/>
                <a:gd name="T79" fmla="*/ 624 h 628"/>
                <a:gd name="T80" fmla="*/ 569 w 569"/>
                <a:gd name="T81" fmla="*/ 597 h 628"/>
                <a:gd name="T82" fmla="*/ 562 w 569"/>
                <a:gd name="T83" fmla="*/ 510 h 628"/>
                <a:gd name="T84" fmla="*/ 551 w 569"/>
                <a:gd name="T85" fmla="*/ 461 h 628"/>
                <a:gd name="T86" fmla="*/ 537 w 569"/>
                <a:gd name="T87" fmla="*/ 444 h 628"/>
                <a:gd name="T88" fmla="*/ 484 w 569"/>
                <a:gd name="T89" fmla="*/ 413 h 628"/>
                <a:gd name="T90" fmla="*/ 408 w 569"/>
                <a:gd name="T91" fmla="*/ 385 h 6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9" h="628">
                  <a:moveTo>
                    <a:pt x="408" y="385"/>
                  </a:moveTo>
                  <a:lnTo>
                    <a:pt x="397" y="380"/>
                  </a:lnTo>
                  <a:lnTo>
                    <a:pt x="384" y="376"/>
                  </a:lnTo>
                  <a:lnTo>
                    <a:pt x="372" y="372"/>
                  </a:lnTo>
                  <a:lnTo>
                    <a:pt x="359" y="367"/>
                  </a:lnTo>
                  <a:lnTo>
                    <a:pt x="359" y="309"/>
                  </a:lnTo>
                  <a:lnTo>
                    <a:pt x="366" y="306"/>
                  </a:lnTo>
                  <a:lnTo>
                    <a:pt x="371" y="299"/>
                  </a:lnTo>
                  <a:lnTo>
                    <a:pt x="379" y="290"/>
                  </a:lnTo>
                  <a:lnTo>
                    <a:pt x="385" y="280"/>
                  </a:lnTo>
                  <a:lnTo>
                    <a:pt x="390" y="268"/>
                  </a:lnTo>
                  <a:lnTo>
                    <a:pt x="397" y="253"/>
                  </a:lnTo>
                  <a:lnTo>
                    <a:pt x="400" y="236"/>
                  </a:lnTo>
                  <a:lnTo>
                    <a:pt x="402" y="216"/>
                  </a:lnTo>
                  <a:lnTo>
                    <a:pt x="406" y="213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3"/>
                  </a:lnTo>
                  <a:lnTo>
                    <a:pt x="417" y="198"/>
                  </a:lnTo>
                  <a:lnTo>
                    <a:pt x="418" y="191"/>
                  </a:lnTo>
                  <a:lnTo>
                    <a:pt x="420" y="184"/>
                  </a:lnTo>
                  <a:lnTo>
                    <a:pt x="420" y="177"/>
                  </a:lnTo>
                  <a:lnTo>
                    <a:pt x="418" y="164"/>
                  </a:lnTo>
                  <a:lnTo>
                    <a:pt x="416" y="154"/>
                  </a:lnTo>
                  <a:lnTo>
                    <a:pt x="411" y="145"/>
                  </a:lnTo>
                  <a:lnTo>
                    <a:pt x="406" y="140"/>
                  </a:lnTo>
                  <a:lnTo>
                    <a:pt x="411" y="123"/>
                  </a:lnTo>
                  <a:lnTo>
                    <a:pt x="417" y="101"/>
                  </a:lnTo>
                  <a:lnTo>
                    <a:pt x="418" y="90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6"/>
                  </a:lnTo>
                  <a:lnTo>
                    <a:pt x="412" y="40"/>
                  </a:lnTo>
                  <a:lnTo>
                    <a:pt x="407" y="33"/>
                  </a:lnTo>
                  <a:lnTo>
                    <a:pt x="402" y="28"/>
                  </a:lnTo>
                  <a:lnTo>
                    <a:pt x="397" y="23"/>
                  </a:lnTo>
                  <a:lnTo>
                    <a:pt x="390" y="19"/>
                  </a:lnTo>
                  <a:lnTo>
                    <a:pt x="382" y="15"/>
                  </a:lnTo>
                  <a:lnTo>
                    <a:pt x="375" y="11"/>
                  </a:lnTo>
                  <a:lnTo>
                    <a:pt x="359" y="6"/>
                  </a:lnTo>
                  <a:lnTo>
                    <a:pt x="341" y="3"/>
                  </a:lnTo>
                  <a:lnTo>
                    <a:pt x="325" y="1"/>
                  </a:lnTo>
                  <a:lnTo>
                    <a:pt x="307" y="0"/>
                  </a:lnTo>
                  <a:lnTo>
                    <a:pt x="291" y="1"/>
                  </a:lnTo>
                  <a:lnTo>
                    <a:pt x="276" y="3"/>
                  </a:lnTo>
                  <a:lnTo>
                    <a:pt x="259" y="5"/>
                  </a:lnTo>
                  <a:lnTo>
                    <a:pt x="245" y="10"/>
                  </a:lnTo>
                  <a:lnTo>
                    <a:pt x="231" y="15"/>
                  </a:lnTo>
                  <a:lnTo>
                    <a:pt x="218" y="23"/>
                  </a:lnTo>
                  <a:lnTo>
                    <a:pt x="213" y="27"/>
                  </a:lnTo>
                  <a:lnTo>
                    <a:pt x="208" y="32"/>
                  </a:lnTo>
                  <a:lnTo>
                    <a:pt x="204" y="37"/>
                  </a:lnTo>
                  <a:lnTo>
                    <a:pt x="200" y="42"/>
                  </a:lnTo>
                  <a:lnTo>
                    <a:pt x="194" y="42"/>
                  </a:lnTo>
                  <a:lnTo>
                    <a:pt x="186" y="42"/>
                  </a:lnTo>
                  <a:lnTo>
                    <a:pt x="181" y="44"/>
                  </a:lnTo>
                  <a:lnTo>
                    <a:pt x="176" y="46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6"/>
                  </a:lnTo>
                  <a:lnTo>
                    <a:pt x="154" y="86"/>
                  </a:lnTo>
                  <a:lnTo>
                    <a:pt x="155" y="98"/>
                  </a:lnTo>
                  <a:lnTo>
                    <a:pt x="159" y="11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60" y="141"/>
                  </a:lnTo>
                  <a:lnTo>
                    <a:pt x="158" y="145"/>
                  </a:lnTo>
                  <a:lnTo>
                    <a:pt x="155" y="149"/>
                  </a:lnTo>
                  <a:lnTo>
                    <a:pt x="153" y="154"/>
                  </a:lnTo>
                  <a:lnTo>
                    <a:pt x="149" y="164"/>
                  </a:lnTo>
                  <a:lnTo>
                    <a:pt x="149" y="177"/>
                  </a:lnTo>
                  <a:lnTo>
                    <a:pt x="149" y="184"/>
                  </a:lnTo>
                  <a:lnTo>
                    <a:pt x="150" y="190"/>
                  </a:lnTo>
                  <a:lnTo>
                    <a:pt x="151" y="196"/>
                  </a:lnTo>
                  <a:lnTo>
                    <a:pt x="153" y="202"/>
                  </a:lnTo>
                  <a:lnTo>
                    <a:pt x="155" y="205"/>
                  </a:lnTo>
                  <a:lnTo>
                    <a:pt x="159" y="211"/>
                  </a:lnTo>
                  <a:lnTo>
                    <a:pt x="163" y="213"/>
                  </a:lnTo>
                  <a:lnTo>
                    <a:pt x="167" y="216"/>
                  </a:lnTo>
                  <a:lnTo>
                    <a:pt x="167" y="226"/>
                  </a:lnTo>
                  <a:lnTo>
                    <a:pt x="169" y="236"/>
                  </a:lnTo>
                  <a:lnTo>
                    <a:pt x="171" y="245"/>
                  </a:lnTo>
                  <a:lnTo>
                    <a:pt x="173" y="253"/>
                  </a:lnTo>
                  <a:lnTo>
                    <a:pt x="180" y="268"/>
                  </a:lnTo>
                  <a:lnTo>
                    <a:pt x="187" y="281"/>
                  </a:lnTo>
                  <a:lnTo>
                    <a:pt x="195" y="291"/>
                  </a:lnTo>
                  <a:lnTo>
                    <a:pt x="203" y="299"/>
                  </a:lnTo>
                  <a:lnTo>
                    <a:pt x="209" y="306"/>
                  </a:lnTo>
                  <a:lnTo>
                    <a:pt x="215" y="311"/>
                  </a:lnTo>
                  <a:lnTo>
                    <a:pt x="215" y="367"/>
                  </a:lnTo>
                  <a:lnTo>
                    <a:pt x="203" y="372"/>
                  </a:lnTo>
                  <a:lnTo>
                    <a:pt x="190" y="376"/>
                  </a:lnTo>
                  <a:lnTo>
                    <a:pt x="177" y="381"/>
                  </a:lnTo>
                  <a:lnTo>
                    <a:pt x="164" y="385"/>
                  </a:lnTo>
                  <a:lnTo>
                    <a:pt x="137" y="395"/>
                  </a:lnTo>
                  <a:lnTo>
                    <a:pt x="111" y="404"/>
                  </a:lnTo>
                  <a:lnTo>
                    <a:pt x="87" y="413"/>
                  </a:lnTo>
                  <a:lnTo>
                    <a:pt x="65" y="424"/>
                  </a:lnTo>
                  <a:lnTo>
                    <a:pt x="47" y="434"/>
                  </a:lnTo>
                  <a:lnTo>
                    <a:pt x="32" y="444"/>
                  </a:lnTo>
                  <a:lnTo>
                    <a:pt x="25" y="449"/>
                  </a:lnTo>
                  <a:lnTo>
                    <a:pt x="22" y="456"/>
                  </a:lnTo>
                  <a:lnTo>
                    <a:pt x="18" y="462"/>
                  </a:lnTo>
                  <a:lnTo>
                    <a:pt x="14" y="467"/>
                  </a:lnTo>
                  <a:lnTo>
                    <a:pt x="10" y="487"/>
                  </a:lnTo>
                  <a:lnTo>
                    <a:pt x="6" y="510"/>
                  </a:lnTo>
                  <a:lnTo>
                    <a:pt x="4" y="533"/>
                  </a:lnTo>
                  <a:lnTo>
                    <a:pt x="1" y="557"/>
                  </a:lnTo>
                  <a:lnTo>
                    <a:pt x="0" y="597"/>
                  </a:lnTo>
                  <a:lnTo>
                    <a:pt x="0" y="616"/>
                  </a:lnTo>
                  <a:lnTo>
                    <a:pt x="0" y="620"/>
                  </a:lnTo>
                  <a:lnTo>
                    <a:pt x="2" y="624"/>
                  </a:lnTo>
                  <a:lnTo>
                    <a:pt x="6" y="627"/>
                  </a:lnTo>
                  <a:lnTo>
                    <a:pt x="11" y="628"/>
                  </a:lnTo>
                  <a:lnTo>
                    <a:pt x="557" y="628"/>
                  </a:lnTo>
                  <a:lnTo>
                    <a:pt x="561" y="627"/>
                  </a:lnTo>
                  <a:lnTo>
                    <a:pt x="565" y="624"/>
                  </a:lnTo>
                  <a:lnTo>
                    <a:pt x="567" y="620"/>
                  </a:lnTo>
                  <a:lnTo>
                    <a:pt x="569" y="616"/>
                  </a:lnTo>
                  <a:lnTo>
                    <a:pt x="569" y="597"/>
                  </a:lnTo>
                  <a:lnTo>
                    <a:pt x="567" y="557"/>
                  </a:lnTo>
                  <a:lnTo>
                    <a:pt x="565" y="533"/>
                  </a:lnTo>
                  <a:lnTo>
                    <a:pt x="562" y="510"/>
                  </a:lnTo>
                  <a:lnTo>
                    <a:pt x="558" y="487"/>
                  </a:lnTo>
                  <a:lnTo>
                    <a:pt x="555" y="467"/>
                  </a:lnTo>
                  <a:lnTo>
                    <a:pt x="551" y="461"/>
                  </a:lnTo>
                  <a:lnTo>
                    <a:pt x="547" y="456"/>
                  </a:lnTo>
                  <a:lnTo>
                    <a:pt x="543" y="449"/>
                  </a:lnTo>
                  <a:lnTo>
                    <a:pt x="537" y="444"/>
                  </a:lnTo>
                  <a:lnTo>
                    <a:pt x="522" y="433"/>
                  </a:lnTo>
                  <a:lnTo>
                    <a:pt x="504" y="422"/>
                  </a:lnTo>
                  <a:lnTo>
                    <a:pt x="484" y="413"/>
                  </a:lnTo>
                  <a:lnTo>
                    <a:pt x="461" y="404"/>
                  </a:lnTo>
                  <a:lnTo>
                    <a:pt x="435" y="394"/>
                  </a:lnTo>
                  <a:lnTo>
                    <a:pt x="40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3446">
              <a:extLst>
                <a:ext uri="{FF2B5EF4-FFF2-40B4-BE49-F238E27FC236}">
                  <a16:creationId xmlns:a16="http://schemas.microsoft.com/office/drawing/2014/main" id="{EE796753-86AE-49E3-B7D0-817CB8D8C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5313" y="5387975"/>
              <a:ext cx="112712" cy="247650"/>
            </a:xfrm>
            <a:custGeom>
              <a:avLst/>
              <a:gdLst>
                <a:gd name="T0" fmla="*/ 258 w 281"/>
                <a:gd name="T1" fmla="*/ 450 h 625"/>
                <a:gd name="T2" fmla="*/ 234 w 281"/>
                <a:gd name="T3" fmla="*/ 428 h 625"/>
                <a:gd name="T4" fmla="*/ 199 w 281"/>
                <a:gd name="T5" fmla="*/ 408 h 625"/>
                <a:gd name="T6" fmla="*/ 103 w 281"/>
                <a:gd name="T7" fmla="*/ 367 h 625"/>
                <a:gd name="T8" fmla="*/ 65 w 281"/>
                <a:gd name="T9" fmla="*/ 319 h 625"/>
                <a:gd name="T10" fmla="*/ 86 w 281"/>
                <a:gd name="T11" fmla="*/ 301 h 625"/>
                <a:gd name="T12" fmla="*/ 108 w 281"/>
                <a:gd name="T13" fmla="*/ 265 h 625"/>
                <a:gd name="T14" fmla="*/ 113 w 281"/>
                <a:gd name="T15" fmla="*/ 238 h 625"/>
                <a:gd name="T16" fmla="*/ 122 w 281"/>
                <a:gd name="T17" fmla="*/ 223 h 625"/>
                <a:gd name="T18" fmla="*/ 130 w 281"/>
                <a:gd name="T19" fmla="*/ 209 h 625"/>
                <a:gd name="T20" fmla="*/ 132 w 281"/>
                <a:gd name="T21" fmla="*/ 188 h 625"/>
                <a:gd name="T22" fmla="*/ 123 w 281"/>
                <a:gd name="T23" fmla="*/ 157 h 625"/>
                <a:gd name="T24" fmla="*/ 118 w 281"/>
                <a:gd name="T25" fmla="*/ 151 h 625"/>
                <a:gd name="T26" fmla="*/ 131 w 281"/>
                <a:gd name="T27" fmla="*/ 97 h 625"/>
                <a:gd name="T28" fmla="*/ 130 w 281"/>
                <a:gd name="T29" fmla="*/ 59 h 625"/>
                <a:gd name="T30" fmla="*/ 117 w 281"/>
                <a:gd name="T31" fmla="*/ 35 h 625"/>
                <a:gd name="T32" fmla="*/ 94 w 281"/>
                <a:gd name="T33" fmla="*/ 15 h 625"/>
                <a:gd name="T34" fmla="*/ 65 w 281"/>
                <a:gd name="T35" fmla="*/ 2 h 625"/>
                <a:gd name="T36" fmla="*/ 38 w 281"/>
                <a:gd name="T37" fmla="*/ 0 h 625"/>
                <a:gd name="T38" fmla="*/ 13 w 281"/>
                <a:gd name="T39" fmla="*/ 7 h 625"/>
                <a:gd name="T40" fmla="*/ 0 w 281"/>
                <a:gd name="T41" fmla="*/ 20 h 625"/>
                <a:gd name="T42" fmla="*/ 5 w 281"/>
                <a:gd name="T43" fmla="*/ 32 h 625"/>
                <a:gd name="T44" fmla="*/ 18 w 281"/>
                <a:gd name="T45" fmla="*/ 32 h 625"/>
                <a:gd name="T46" fmla="*/ 38 w 281"/>
                <a:gd name="T47" fmla="*/ 24 h 625"/>
                <a:gd name="T48" fmla="*/ 67 w 281"/>
                <a:gd name="T49" fmla="*/ 28 h 625"/>
                <a:gd name="T50" fmla="*/ 89 w 281"/>
                <a:gd name="T51" fmla="*/ 41 h 625"/>
                <a:gd name="T52" fmla="*/ 103 w 281"/>
                <a:gd name="T53" fmla="*/ 56 h 625"/>
                <a:gd name="T54" fmla="*/ 108 w 281"/>
                <a:gd name="T55" fmla="*/ 75 h 625"/>
                <a:gd name="T56" fmla="*/ 105 w 281"/>
                <a:gd name="T57" fmla="*/ 107 h 625"/>
                <a:gd name="T58" fmla="*/ 92 w 281"/>
                <a:gd name="T59" fmla="*/ 152 h 625"/>
                <a:gd name="T60" fmla="*/ 94 w 281"/>
                <a:gd name="T61" fmla="*/ 166 h 625"/>
                <a:gd name="T62" fmla="*/ 104 w 281"/>
                <a:gd name="T63" fmla="*/ 172 h 625"/>
                <a:gd name="T64" fmla="*/ 109 w 281"/>
                <a:gd name="T65" fmla="*/ 188 h 625"/>
                <a:gd name="T66" fmla="*/ 104 w 281"/>
                <a:gd name="T67" fmla="*/ 206 h 625"/>
                <a:gd name="T68" fmla="*/ 94 w 281"/>
                <a:gd name="T69" fmla="*/ 210 h 625"/>
                <a:gd name="T70" fmla="*/ 90 w 281"/>
                <a:gd name="T71" fmla="*/ 231 h 625"/>
                <a:gd name="T72" fmla="*/ 85 w 281"/>
                <a:gd name="T73" fmla="*/ 259 h 625"/>
                <a:gd name="T74" fmla="*/ 55 w 281"/>
                <a:gd name="T75" fmla="*/ 297 h 625"/>
                <a:gd name="T76" fmla="*/ 44 w 281"/>
                <a:gd name="T77" fmla="*/ 306 h 625"/>
                <a:gd name="T78" fmla="*/ 41 w 281"/>
                <a:gd name="T79" fmla="*/ 360 h 625"/>
                <a:gd name="T80" fmla="*/ 46 w 281"/>
                <a:gd name="T81" fmla="*/ 371 h 625"/>
                <a:gd name="T82" fmla="*/ 119 w 281"/>
                <a:gd name="T83" fmla="*/ 399 h 625"/>
                <a:gd name="T84" fmla="*/ 222 w 281"/>
                <a:gd name="T85" fmla="*/ 449 h 625"/>
                <a:gd name="T86" fmla="*/ 241 w 281"/>
                <a:gd name="T87" fmla="*/ 467 h 625"/>
                <a:gd name="T88" fmla="*/ 250 w 281"/>
                <a:gd name="T89" fmla="*/ 503 h 625"/>
                <a:gd name="T90" fmla="*/ 257 w 281"/>
                <a:gd name="T91" fmla="*/ 574 h 625"/>
                <a:gd name="T92" fmla="*/ 204 w 281"/>
                <a:gd name="T93" fmla="*/ 602 h 625"/>
                <a:gd name="T94" fmla="*/ 196 w 281"/>
                <a:gd name="T95" fmla="*/ 613 h 625"/>
                <a:gd name="T96" fmla="*/ 204 w 281"/>
                <a:gd name="T97" fmla="*/ 624 h 625"/>
                <a:gd name="T98" fmla="*/ 273 w 281"/>
                <a:gd name="T99" fmla="*/ 624 h 625"/>
                <a:gd name="T100" fmla="*/ 281 w 281"/>
                <a:gd name="T101" fmla="*/ 613 h 625"/>
                <a:gd name="T102" fmla="*/ 277 w 281"/>
                <a:gd name="T103" fmla="*/ 530 h 625"/>
                <a:gd name="T104" fmla="*/ 267 w 281"/>
                <a:gd name="T105" fmla="*/ 464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1" h="625">
                  <a:moveTo>
                    <a:pt x="267" y="464"/>
                  </a:moveTo>
                  <a:lnTo>
                    <a:pt x="263" y="457"/>
                  </a:lnTo>
                  <a:lnTo>
                    <a:pt x="258" y="450"/>
                  </a:lnTo>
                  <a:lnTo>
                    <a:pt x="252" y="443"/>
                  </a:lnTo>
                  <a:lnTo>
                    <a:pt x="244" y="435"/>
                  </a:lnTo>
                  <a:lnTo>
                    <a:pt x="234" y="428"/>
                  </a:lnTo>
                  <a:lnTo>
                    <a:pt x="223" y="421"/>
                  </a:lnTo>
                  <a:lnTo>
                    <a:pt x="212" y="414"/>
                  </a:lnTo>
                  <a:lnTo>
                    <a:pt x="199" y="408"/>
                  </a:lnTo>
                  <a:lnTo>
                    <a:pt x="169" y="394"/>
                  </a:lnTo>
                  <a:lnTo>
                    <a:pt x="137" y="381"/>
                  </a:lnTo>
                  <a:lnTo>
                    <a:pt x="103" y="367"/>
                  </a:lnTo>
                  <a:lnTo>
                    <a:pt x="65" y="353"/>
                  </a:lnTo>
                  <a:lnTo>
                    <a:pt x="65" y="353"/>
                  </a:lnTo>
                  <a:lnTo>
                    <a:pt x="65" y="319"/>
                  </a:lnTo>
                  <a:lnTo>
                    <a:pt x="72" y="315"/>
                  </a:lnTo>
                  <a:lnTo>
                    <a:pt x="78" y="309"/>
                  </a:lnTo>
                  <a:lnTo>
                    <a:pt x="86" y="301"/>
                  </a:lnTo>
                  <a:lnTo>
                    <a:pt x="94" y="292"/>
                  </a:lnTo>
                  <a:lnTo>
                    <a:pt x="101" y="279"/>
                  </a:lnTo>
                  <a:lnTo>
                    <a:pt x="108" y="265"/>
                  </a:lnTo>
                  <a:lnTo>
                    <a:pt x="110" y="256"/>
                  </a:lnTo>
                  <a:lnTo>
                    <a:pt x="112" y="247"/>
                  </a:lnTo>
                  <a:lnTo>
                    <a:pt x="113" y="238"/>
                  </a:lnTo>
                  <a:lnTo>
                    <a:pt x="114" y="228"/>
                  </a:lnTo>
                  <a:lnTo>
                    <a:pt x="118" y="226"/>
                  </a:lnTo>
                  <a:lnTo>
                    <a:pt x="122" y="223"/>
                  </a:lnTo>
                  <a:lnTo>
                    <a:pt x="125" y="219"/>
                  </a:lnTo>
                  <a:lnTo>
                    <a:pt x="127" y="215"/>
                  </a:lnTo>
                  <a:lnTo>
                    <a:pt x="130" y="209"/>
                  </a:lnTo>
                  <a:lnTo>
                    <a:pt x="131" y="202"/>
                  </a:lnTo>
                  <a:lnTo>
                    <a:pt x="132" y="196"/>
                  </a:lnTo>
                  <a:lnTo>
                    <a:pt x="132" y="188"/>
                  </a:lnTo>
                  <a:lnTo>
                    <a:pt x="131" y="177"/>
                  </a:lnTo>
                  <a:lnTo>
                    <a:pt x="128" y="166"/>
                  </a:lnTo>
                  <a:lnTo>
                    <a:pt x="123" y="157"/>
                  </a:lnTo>
                  <a:lnTo>
                    <a:pt x="117" y="151"/>
                  </a:lnTo>
                  <a:lnTo>
                    <a:pt x="118" y="151"/>
                  </a:lnTo>
                  <a:lnTo>
                    <a:pt x="118" y="151"/>
                  </a:lnTo>
                  <a:lnTo>
                    <a:pt x="123" y="133"/>
                  </a:lnTo>
                  <a:lnTo>
                    <a:pt x="130" y="110"/>
                  </a:lnTo>
                  <a:lnTo>
                    <a:pt x="131" y="97"/>
                  </a:lnTo>
                  <a:lnTo>
                    <a:pt x="132" y="84"/>
                  </a:lnTo>
                  <a:lnTo>
                    <a:pt x="132" y="71"/>
                  </a:lnTo>
                  <a:lnTo>
                    <a:pt x="130" y="59"/>
                  </a:lnTo>
                  <a:lnTo>
                    <a:pt x="127" y="51"/>
                  </a:lnTo>
                  <a:lnTo>
                    <a:pt x="122" y="43"/>
                  </a:lnTo>
                  <a:lnTo>
                    <a:pt x="117" y="35"/>
                  </a:lnTo>
                  <a:lnTo>
                    <a:pt x="110" y="28"/>
                  </a:lnTo>
                  <a:lnTo>
                    <a:pt x="103" y="21"/>
                  </a:lnTo>
                  <a:lnTo>
                    <a:pt x="94" y="15"/>
                  </a:lnTo>
                  <a:lnTo>
                    <a:pt x="85" y="10"/>
                  </a:lnTo>
                  <a:lnTo>
                    <a:pt x="76" y="6"/>
                  </a:lnTo>
                  <a:lnTo>
                    <a:pt x="65" y="2"/>
                  </a:lnTo>
                  <a:lnTo>
                    <a:pt x="56" y="1"/>
                  </a:lnTo>
                  <a:lnTo>
                    <a:pt x="47" y="0"/>
                  </a:lnTo>
                  <a:lnTo>
                    <a:pt x="38" y="0"/>
                  </a:lnTo>
                  <a:lnTo>
                    <a:pt x="29" y="2"/>
                  </a:lnTo>
                  <a:lnTo>
                    <a:pt x="22" y="3"/>
                  </a:lnTo>
                  <a:lnTo>
                    <a:pt x="13" y="7"/>
                  </a:lnTo>
                  <a:lnTo>
                    <a:pt x="5" y="12"/>
                  </a:lnTo>
                  <a:lnTo>
                    <a:pt x="1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1" y="29"/>
                  </a:lnTo>
                  <a:lnTo>
                    <a:pt x="5" y="32"/>
                  </a:lnTo>
                  <a:lnTo>
                    <a:pt x="9" y="34"/>
                  </a:lnTo>
                  <a:lnTo>
                    <a:pt x="14" y="34"/>
                  </a:lnTo>
                  <a:lnTo>
                    <a:pt x="18" y="32"/>
                  </a:lnTo>
                  <a:lnTo>
                    <a:pt x="26" y="29"/>
                  </a:lnTo>
                  <a:lnTo>
                    <a:pt x="32" y="26"/>
                  </a:lnTo>
                  <a:lnTo>
                    <a:pt x="38" y="24"/>
                  </a:lnTo>
                  <a:lnTo>
                    <a:pt x="45" y="24"/>
                  </a:lnTo>
                  <a:lnTo>
                    <a:pt x="56" y="25"/>
                  </a:lnTo>
                  <a:lnTo>
                    <a:pt x="67" y="28"/>
                  </a:lnTo>
                  <a:lnTo>
                    <a:pt x="74" y="32"/>
                  </a:lnTo>
                  <a:lnTo>
                    <a:pt x="82" y="35"/>
                  </a:lnTo>
                  <a:lnTo>
                    <a:pt x="89" y="41"/>
                  </a:lnTo>
                  <a:lnTo>
                    <a:pt x="94" y="46"/>
                  </a:lnTo>
                  <a:lnTo>
                    <a:pt x="99" y="51"/>
                  </a:lnTo>
                  <a:lnTo>
                    <a:pt x="103" y="56"/>
                  </a:lnTo>
                  <a:lnTo>
                    <a:pt x="105" y="61"/>
                  </a:lnTo>
                  <a:lnTo>
                    <a:pt x="107" y="65"/>
                  </a:lnTo>
                  <a:lnTo>
                    <a:pt x="108" y="75"/>
                  </a:lnTo>
                  <a:lnTo>
                    <a:pt x="108" y="86"/>
                  </a:lnTo>
                  <a:lnTo>
                    <a:pt x="108" y="97"/>
                  </a:lnTo>
                  <a:lnTo>
                    <a:pt x="105" y="107"/>
                  </a:lnTo>
                  <a:lnTo>
                    <a:pt x="100" y="127"/>
                  </a:lnTo>
                  <a:lnTo>
                    <a:pt x="95" y="142"/>
                  </a:lnTo>
                  <a:lnTo>
                    <a:pt x="92" y="152"/>
                  </a:lnTo>
                  <a:lnTo>
                    <a:pt x="91" y="159"/>
                  </a:lnTo>
                  <a:lnTo>
                    <a:pt x="91" y="163"/>
                  </a:lnTo>
                  <a:lnTo>
                    <a:pt x="94" y="166"/>
                  </a:lnTo>
                  <a:lnTo>
                    <a:pt x="98" y="169"/>
                  </a:lnTo>
                  <a:lnTo>
                    <a:pt x="103" y="170"/>
                  </a:lnTo>
                  <a:lnTo>
                    <a:pt x="104" y="172"/>
                  </a:lnTo>
                  <a:lnTo>
                    <a:pt x="107" y="175"/>
                  </a:lnTo>
                  <a:lnTo>
                    <a:pt x="108" y="181"/>
                  </a:lnTo>
                  <a:lnTo>
                    <a:pt x="109" y="188"/>
                  </a:lnTo>
                  <a:lnTo>
                    <a:pt x="108" y="197"/>
                  </a:lnTo>
                  <a:lnTo>
                    <a:pt x="105" y="204"/>
                  </a:lnTo>
                  <a:lnTo>
                    <a:pt x="104" y="206"/>
                  </a:lnTo>
                  <a:lnTo>
                    <a:pt x="103" y="208"/>
                  </a:lnTo>
                  <a:lnTo>
                    <a:pt x="98" y="208"/>
                  </a:lnTo>
                  <a:lnTo>
                    <a:pt x="94" y="210"/>
                  </a:lnTo>
                  <a:lnTo>
                    <a:pt x="91" y="214"/>
                  </a:lnTo>
                  <a:lnTo>
                    <a:pt x="91" y="219"/>
                  </a:lnTo>
                  <a:lnTo>
                    <a:pt x="90" y="231"/>
                  </a:lnTo>
                  <a:lnTo>
                    <a:pt x="89" y="241"/>
                  </a:lnTo>
                  <a:lnTo>
                    <a:pt x="87" y="250"/>
                  </a:lnTo>
                  <a:lnTo>
                    <a:pt x="85" y="259"/>
                  </a:lnTo>
                  <a:lnTo>
                    <a:pt x="78" y="273"/>
                  </a:lnTo>
                  <a:lnTo>
                    <a:pt x="71" y="283"/>
                  </a:lnTo>
                  <a:lnTo>
                    <a:pt x="55" y="297"/>
                  </a:lnTo>
                  <a:lnTo>
                    <a:pt x="49" y="301"/>
                  </a:lnTo>
                  <a:lnTo>
                    <a:pt x="45" y="304"/>
                  </a:lnTo>
                  <a:lnTo>
                    <a:pt x="44" y="306"/>
                  </a:lnTo>
                  <a:lnTo>
                    <a:pt x="41" y="309"/>
                  </a:lnTo>
                  <a:lnTo>
                    <a:pt x="41" y="313"/>
                  </a:lnTo>
                  <a:lnTo>
                    <a:pt x="41" y="360"/>
                  </a:lnTo>
                  <a:lnTo>
                    <a:pt x="41" y="364"/>
                  </a:lnTo>
                  <a:lnTo>
                    <a:pt x="44" y="368"/>
                  </a:lnTo>
                  <a:lnTo>
                    <a:pt x="46" y="371"/>
                  </a:lnTo>
                  <a:lnTo>
                    <a:pt x="49" y="372"/>
                  </a:lnTo>
                  <a:lnTo>
                    <a:pt x="58" y="376"/>
                  </a:lnTo>
                  <a:lnTo>
                    <a:pt x="119" y="399"/>
                  </a:lnTo>
                  <a:lnTo>
                    <a:pt x="177" y="423"/>
                  </a:lnTo>
                  <a:lnTo>
                    <a:pt x="202" y="436"/>
                  </a:lnTo>
                  <a:lnTo>
                    <a:pt x="222" y="449"/>
                  </a:lnTo>
                  <a:lnTo>
                    <a:pt x="230" y="454"/>
                  </a:lnTo>
                  <a:lnTo>
                    <a:pt x="236" y="461"/>
                  </a:lnTo>
                  <a:lnTo>
                    <a:pt x="241" y="467"/>
                  </a:lnTo>
                  <a:lnTo>
                    <a:pt x="244" y="472"/>
                  </a:lnTo>
                  <a:lnTo>
                    <a:pt x="248" y="486"/>
                  </a:lnTo>
                  <a:lnTo>
                    <a:pt x="250" y="503"/>
                  </a:lnTo>
                  <a:lnTo>
                    <a:pt x="253" y="520"/>
                  </a:lnTo>
                  <a:lnTo>
                    <a:pt x="254" y="539"/>
                  </a:lnTo>
                  <a:lnTo>
                    <a:pt x="257" y="574"/>
                  </a:lnTo>
                  <a:lnTo>
                    <a:pt x="257" y="601"/>
                  </a:lnTo>
                  <a:lnTo>
                    <a:pt x="209" y="601"/>
                  </a:lnTo>
                  <a:lnTo>
                    <a:pt x="204" y="602"/>
                  </a:lnTo>
                  <a:lnTo>
                    <a:pt x="200" y="604"/>
                  </a:lnTo>
                  <a:lnTo>
                    <a:pt x="198" y="608"/>
                  </a:lnTo>
                  <a:lnTo>
                    <a:pt x="196" y="613"/>
                  </a:lnTo>
                  <a:lnTo>
                    <a:pt x="198" y="617"/>
                  </a:lnTo>
                  <a:lnTo>
                    <a:pt x="200" y="621"/>
                  </a:lnTo>
                  <a:lnTo>
                    <a:pt x="204" y="624"/>
                  </a:lnTo>
                  <a:lnTo>
                    <a:pt x="209" y="625"/>
                  </a:lnTo>
                  <a:lnTo>
                    <a:pt x="270" y="625"/>
                  </a:lnTo>
                  <a:lnTo>
                    <a:pt x="273" y="624"/>
                  </a:lnTo>
                  <a:lnTo>
                    <a:pt x="277" y="621"/>
                  </a:lnTo>
                  <a:lnTo>
                    <a:pt x="280" y="617"/>
                  </a:lnTo>
                  <a:lnTo>
                    <a:pt x="281" y="613"/>
                  </a:lnTo>
                  <a:lnTo>
                    <a:pt x="281" y="594"/>
                  </a:lnTo>
                  <a:lnTo>
                    <a:pt x="280" y="554"/>
                  </a:lnTo>
                  <a:lnTo>
                    <a:pt x="277" y="530"/>
                  </a:lnTo>
                  <a:lnTo>
                    <a:pt x="275" y="507"/>
                  </a:lnTo>
                  <a:lnTo>
                    <a:pt x="271" y="484"/>
                  </a:lnTo>
                  <a:lnTo>
                    <a:pt x="267" y="4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FF238F6-9B4C-4C69-AAB0-EB738F38E158}"/>
              </a:ext>
            </a:extLst>
          </p:cNvPr>
          <p:cNvGrpSpPr/>
          <p:nvPr/>
        </p:nvGrpSpPr>
        <p:grpSpPr>
          <a:xfrm>
            <a:off x="7454536" y="2240145"/>
            <a:ext cx="368186" cy="370278"/>
            <a:chOff x="6450013" y="5349875"/>
            <a:chExt cx="279399" cy="280988"/>
          </a:xfrm>
          <a:solidFill>
            <a:schemeClr val="accent1">
              <a:lumMod val="75000"/>
            </a:schemeClr>
          </a:solidFill>
        </p:grpSpPr>
        <p:sp>
          <p:nvSpPr>
            <p:cNvPr id="85" name="Freeform 3673">
              <a:extLst>
                <a:ext uri="{FF2B5EF4-FFF2-40B4-BE49-F238E27FC236}">
                  <a16:creationId xmlns:a16="http://schemas.microsoft.com/office/drawing/2014/main" id="{9A520C00-24EA-4D08-BAFC-70CB343A5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5349875"/>
              <a:ext cx="182562" cy="238125"/>
            </a:xfrm>
            <a:custGeom>
              <a:avLst/>
              <a:gdLst>
                <a:gd name="T0" fmla="*/ 379 w 459"/>
                <a:gd name="T1" fmla="*/ 550 h 602"/>
                <a:gd name="T2" fmla="*/ 380 w 459"/>
                <a:gd name="T3" fmla="*/ 519 h 602"/>
                <a:gd name="T4" fmla="*/ 345 w 459"/>
                <a:gd name="T5" fmla="*/ 495 h 602"/>
                <a:gd name="T6" fmla="*/ 397 w 459"/>
                <a:gd name="T7" fmla="*/ 400 h 602"/>
                <a:gd name="T8" fmla="*/ 408 w 459"/>
                <a:gd name="T9" fmla="*/ 395 h 602"/>
                <a:gd name="T10" fmla="*/ 450 w 459"/>
                <a:gd name="T11" fmla="*/ 406 h 602"/>
                <a:gd name="T12" fmla="*/ 412 w 459"/>
                <a:gd name="T13" fmla="*/ 384 h 602"/>
                <a:gd name="T14" fmla="*/ 376 w 459"/>
                <a:gd name="T15" fmla="*/ 370 h 602"/>
                <a:gd name="T16" fmla="*/ 361 w 459"/>
                <a:gd name="T17" fmla="*/ 307 h 602"/>
                <a:gd name="T18" fmla="*/ 379 w 459"/>
                <a:gd name="T19" fmla="*/ 288 h 602"/>
                <a:gd name="T20" fmla="*/ 397 w 459"/>
                <a:gd name="T21" fmla="*/ 252 h 602"/>
                <a:gd name="T22" fmla="*/ 406 w 459"/>
                <a:gd name="T23" fmla="*/ 214 h 602"/>
                <a:gd name="T24" fmla="*/ 415 w 459"/>
                <a:gd name="T25" fmla="*/ 202 h 602"/>
                <a:gd name="T26" fmla="*/ 420 w 459"/>
                <a:gd name="T27" fmla="*/ 183 h 602"/>
                <a:gd name="T28" fmla="*/ 416 w 459"/>
                <a:gd name="T29" fmla="*/ 152 h 602"/>
                <a:gd name="T30" fmla="*/ 412 w 459"/>
                <a:gd name="T31" fmla="*/ 121 h 602"/>
                <a:gd name="T32" fmla="*/ 420 w 459"/>
                <a:gd name="T33" fmla="*/ 78 h 602"/>
                <a:gd name="T34" fmla="*/ 415 w 459"/>
                <a:gd name="T35" fmla="*/ 45 h 602"/>
                <a:gd name="T36" fmla="*/ 403 w 459"/>
                <a:gd name="T37" fmla="*/ 27 h 602"/>
                <a:gd name="T38" fmla="*/ 382 w 459"/>
                <a:gd name="T39" fmla="*/ 15 h 602"/>
                <a:gd name="T40" fmla="*/ 341 w 459"/>
                <a:gd name="T41" fmla="*/ 3 h 602"/>
                <a:gd name="T42" fmla="*/ 291 w 459"/>
                <a:gd name="T43" fmla="*/ 0 h 602"/>
                <a:gd name="T44" fmla="*/ 245 w 459"/>
                <a:gd name="T45" fmla="*/ 9 h 602"/>
                <a:gd name="T46" fmla="*/ 213 w 459"/>
                <a:gd name="T47" fmla="*/ 27 h 602"/>
                <a:gd name="T48" fmla="*/ 201 w 459"/>
                <a:gd name="T49" fmla="*/ 42 h 602"/>
                <a:gd name="T50" fmla="*/ 181 w 459"/>
                <a:gd name="T51" fmla="*/ 44 h 602"/>
                <a:gd name="T52" fmla="*/ 163 w 459"/>
                <a:gd name="T53" fmla="*/ 56 h 602"/>
                <a:gd name="T54" fmla="*/ 155 w 459"/>
                <a:gd name="T55" fmla="*/ 87 h 602"/>
                <a:gd name="T56" fmla="*/ 164 w 459"/>
                <a:gd name="T57" fmla="*/ 138 h 602"/>
                <a:gd name="T58" fmla="*/ 159 w 459"/>
                <a:gd name="T59" fmla="*/ 144 h 602"/>
                <a:gd name="T60" fmla="*/ 150 w 459"/>
                <a:gd name="T61" fmla="*/ 162 h 602"/>
                <a:gd name="T62" fmla="*/ 149 w 459"/>
                <a:gd name="T63" fmla="*/ 184 h 602"/>
                <a:gd name="T64" fmla="*/ 154 w 459"/>
                <a:gd name="T65" fmla="*/ 201 h 602"/>
                <a:gd name="T66" fmla="*/ 163 w 459"/>
                <a:gd name="T67" fmla="*/ 214 h 602"/>
                <a:gd name="T68" fmla="*/ 169 w 459"/>
                <a:gd name="T69" fmla="*/ 237 h 602"/>
                <a:gd name="T70" fmla="*/ 179 w 459"/>
                <a:gd name="T71" fmla="*/ 271 h 602"/>
                <a:gd name="T72" fmla="*/ 203 w 459"/>
                <a:gd name="T73" fmla="*/ 306 h 602"/>
                <a:gd name="T74" fmla="*/ 215 w 459"/>
                <a:gd name="T75" fmla="*/ 364 h 602"/>
                <a:gd name="T76" fmla="*/ 171 w 459"/>
                <a:gd name="T77" fmla="*/ 381 h 602"/>
                <a:gd name="T78" fmla="*/ 106 w 459"/>
                <a:gd name="T79" fmla="*/ 401 h 602"/>
                <a:gd name="T80" fmla="*/ 46 w 459"/>
                <a:gd name="T81" fmla="*/ 428 h 602"/>
                <a:gd name="T82" fmla="*/ 22 w 459"/>
                <a:gd name="T83" fmla="*/ 449 h 602"/>
                <a:gd name="T84" fmla="*/ 10 w 459"/>
                <a:gd name="T85" fmla="*/ 479 h 602"/>
                <a:gd name="T86" fmla="*/ 2 w 459"/>
                <a:gd name="T87" fmla="*/ 540 h 602"/>
                <a:gd name="T88" fmla="*/ 1 w 459"/>
                <a:gd name="T89" fmla="*/ 594 h 602"/>
                <a:gd name="T90" fmla="*/ 11 w 459"/>
                <a:gd name="T91" fmla="*/ 602 h 602"/>
                <a:gd name="T92" fmla="*/ 345 w 459"/>
                <a:gd name="T93" fmla="*/ 589 h 602"/>
                <a:gd name="T94" fmla="*/ 352 w 459"/>
                <a:gd name="T95" fmla="*/ 577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9" h="602">
                  <a:moveTo>
                    <a:pt x="352" y="577"/>
                  </a:moveTo>
                  <a:lnTo>
                    <a:pt x="380" y="560"/>
                  </a:lnTo>
                  <a:lnTo>
                    <a:pt x="379" y="550"/>
                  </a:lnTo>
                  <a:lnTo>
                    <a:pt x="379" y="540"/>
                  </a:lnTo>
                  <a:lnTo>
                    <a:pt x="379" y="530"/>
                  </a:lnTo>
                  <a:lnTo>
                    <a:pt x="380" y="519"/>
                  </a:lnTo>
                  <a:lnTo>
                    <a:pt x="352" y="503"/>
                  </a:lnTo>
                  <a:lnTo>
                    <a:pt x="348" y="499"/>
                  </a:lnTo>
                  <a:lnTo>
                    <a:pt x="345" y="495"/>
                  </a:lnTo>
                  <a:lnTo>
                    <a:pt x="345" y="490"/>
                  </a:lnTo>
                  <a:lnTo>
                    <a:pt x="346" y="486"/>
                  </a:lnTo>
                  <a:lnTo>
                    <a:pt x="397" y="400"/>
                  </a:lnTo>
                  <a:lnTo>
                    <a:pt x="399" y="397"/>
                  </a:lnTo>
                  <a:lnTo>
                    <a:pt x="403" y="395"/>
                  </a:lnTo>
                  <a:lnTo>
                    <a:pt x="408" y="395"/>
                  </a:lnTo>
                  <a:lnTo>
                    <a:pt x="413" y="396"/>
                  </a:lnTo>
                  <a:lnTo>
                    <a:pt x="441" y="413"/>
                  </a:lnTo>
                  <a:lnTo>
                    <a:pt x="450" y="406"/>
                  </a:lnTo>
                  <a:lnTo>
                    <a:pt x="459" y="401"/>
                  </a:lnTo>
                  <a:lnTo>
                    <a:pt x="424" y="388"/>
                  </a:lnTo>
                  <a:lnTo>
                    <a:pt x="412" y="384"/>
                  </a:lnTo>
                  <a:lnTo>
                    <a:pt x="400" y="379"/>
                  </a:lnTo>
                  <a:lnTo>
                    <a:pt x="389" y="375"/>
                  </a:lnTo>
                  <a:lnTo>
                    <a:pt x="376" y="370"/>
                  </a:lnTo>
                  <a:lnTo>
                    <a:pt x="368" y="368"/>
                  </a:lnTo>
                  <a:lnTo>
                    <a:pt x="361" y="364"/>
                  </a:lnTo>
                  <a:lnTo>
                    <a:pt x="361" y="307"/>
                  </a:lnTo>
                  <a:lnTo>
                    <a:pt x="366" y="302"/>
                  </a:lnTo>
                  <a:lnTo>
                    <a:pt x="372" y="297"/>
                  </a:lnTo>
                  <a:lnTo>
                    <a:pt x="379" y="288"/>
                  </a:lnTo>
                  <a:lnTo>
                    <a:pt x="385" y="279"/>
                  </a:lnTo>
                  <a:lnTo>
                    <a:pt x="391" y="266"/>
                  </a:lnTo>
                  <a:lnTo>
                    <a:pt x="397" y="252"/>
                  </a:lnTo>
                  <a:lnTo>
                    <a:pt x="400" y="235"/>
                  </a:lnTo>
                  <a:lnTo>
                    <a:pt x="402" y="216"/>
                  </a:lnTo>
                  <a:lnTo>
                    <a:pt x="406" y="214"/>
                  </a:lnTo>
                  <a:lnTo>
                    <a:pt x="409" y="211"/>
                  </a:lnTo>
                  <a:lnTo>
                    <a:pt x="412" y="207"/>
                  </a:lnTo>
                  <a:lnTo>
                    <a:pt x="415" y="202"/>
                  </a:lnTo>
                  <a:lnTo>
                    <a:pt x="417" y="197"/>
                  </a:lnTo>
                  <a:lnTo>
                    <a:pt x="418" y="191"/>
                  </a:lnTo>
                  <a:lnTo>
                    <a:pt x="420" y="183"/>
                  </a:lnTo>
                  <a:lnTo>
                    <a:pt x="420" y="175"/>
                  </a:lnTo>
                  <a:lnTo>
                    <a:pt x="420" y="164"/>
                  </a:lnTo>
                  <a:lnTo>
                    <a:pt x="416" y="152"/>
                  </a:lnTo>
                  <a:lnTo>
                    <a:pt x="412" y="144"/>
                  </a:lnTo>
                  <a:lnTo>
                    <a:pt x="406" y="137"/>
                  </a:lnTo>
                  <a:lnTo>
                    <a:pt x="412" y="121"/>
                  </a:lnTo>
                  <a:lnTo>
                    <a:pt x="417" y="101"/>
                  </a:lnTo>
                  <a:lnTo>
                    <a:pt x="420" y="89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5"/>
                  </a:lnTo>
                  <a:lnTo>
                    <a:pt x="412" y="39"/>
                  </a:lnTo>
                  <a:lnTo>
                    <a:pt x="407" y="34"/>
                  </a:lnTo>
                  <a:lnTo>
                    <a:pt x="403" y="27"/>
                  </a:lnTo>
                  <a:lnTo>
                    <a:pt x="397" y="24"/>
                  </a:lnTo>
                  <a:lnTo>
                    <a:pt x="390" y="18"/>
                  </a:lnTo>
                  <a:lnTo>
                    <a:pt x="382" y="15"/>
                  </a:lnTo>
                  <a:lnTo>
                    <a:pt x="376" y="12"/>
                  </a:lnTo>
                  <a:lnTo>
                    <a:pt x="359" y="7"/>
                  </a:lnTo>
                  <a:lnTo>
                    <a:pt x="341" y="3"/>
                  </a:lnTo>
                  <a:lnTo>
                    <a:pt x="325" y="0"/>
                  </a:lnTo>
                  <a:lnTo>
                    <a:pt x="307" y="0"/>
                  </a:lnTo>
                  <a:lnTo>
                    <a:pt x="291" y="0"/>
                  </a:lnTo>
                  <a:lnTo>
                    <a:pt x="276" y="2"/>
                  </a:lnTo>
                  <a:lnTo>
                    <a:pt x="260" y="6"/>
                  </a:lnTo>
                  <a:lnTo>
                    <a:pt x="245" y="9"/>
                  </a:lnTo>
                  <a:lnTo>
                    <a:pt x="231" y="16"/>
                  </a:lnTo>
                  <a:lnTo>
                    <a:pt x="218" y="22"/>
                  </a:lnTo>
                  <a:lnTo>
                    <a:pt x="213" y="27"/>
                  </a:lnTo>
                  <a:lnTo>
                    <a:pt x="209" y="31"/>
                  </a:lnTo>
                  <a:lnTo>
                    <a:pt x="204" y="36"/>
                  </a:lnTo>
                  <a:lnTo>
                    <a:pt x="201" y="42"/>
                  </a:lnTo>
                  <a:lnTo>
                    <a:pt x="194" y="42"/>
                  </a:lnTo>
                  <a:lnTo>
                    <a:pt x="187" y="43"/>
                  </a:lnTo>
                  <a:lnTo>
                    <a:pt x="181" y="44"/>
                  </a:lnTo>
                  <a:lnTo>
                    <a:pt x="176" y="45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5"/>
                  </a:lnTo>
                  <a:lnTo>
                    <a:pt x="155" y="87"/>
                  </a:lnTo>
                  <a:lnTo>
                    <a:pt x="155" y="98"/>
                  </a:lnTo>
                  <a:lnTo>
                    <a:pt x="159" y="120"/>
                  </a:lnTo>
                  <a:lnTo>
                    <a:pt x="164" y="138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59" y="144"/>
                  </a:lnTo>
                  <a:lnTo>
                    <a:pt x="154" y="151"/>
                  </a:lnTo>
                  <a:lnTo>
                    <a:pt x="151" y="156"/>
                  </a:lnTo>
                  <a:lnTo>
                    <a:pt x="150" y="162"/>
                  </a:lnTo>
                  <a:lnTo>
                    <a:pt x="149" y="170"/>
                  </a:lnTo>
                  <a:lnTo>
                    <a:pt x="149" y="176"/>
                  </a:lnTo>
                  <a:lnTo>
                    <a:pt x="149" y="184"/>
                  </a:lnTo>
                  <a:lnTo>
                    <a:pt x="150" y="191"/>
                  </a:lnTo>
                  <a:lnTo>
                    <a:pt x="151" y="196"/>
                  </a:lnTo>
                  <a:lnTo>
                    <a:pt x="154" y="201"/>
                  </a:lnTo>
                  <a:lnTo>
                    <a:pt x="156" y="206"/>
                  </a:lnTo>
                  <a:lnTo>
                    <a:pt x="159" y="210"/>
                  </a:lnTo>
                  <a:lnTo>
                    <a:pt x="163" y="214"/>
                  </a:lnTo>
                  <a:lnTo>
                    <a:pt x="167" y="216"/>
                  </a:lnTo>
                  <a:lnTo>
                    <a:pt x="168" y="227"/>
                  </a:lnTo>
                  <a:lnTo>
                    <a:pt x="169" y="237"/>
                  </a:lnTo>
                  <a:lnTo>
                    <a:pt x="172" y="246"/>
                  </a:lnTo>
                  <a:lnTo>
                    <a:pt x="174" y="255"/>
                  </a:lnTo>
                  <a:lnTo>
                    <a:pt x="179" y="271"/>
                  </a:lnTo>
                  <a:lnTo>
                    <a:pt x="187" y="286"/>
                  </a:lnTo>
                  <a:lnTo>
                    <a:pt x="195" y="297"/>
                  </a:lnTo>
                  <a:lnTo>
                    <a:pt x="203" y="306"/>
                  </a:lnTo>
                  <a:lnTo>
                    <a:pt x="210" y="314"/>
                  </a:lnTo>
                  <a:lnTo>
                    <a:pt x="215" y="319"/>
                  </a:lnTo>
                  <a:lnTo>
                    <a:pt x="215" y="364"/>
                  </a:lnTo>
                  <a:lnTo>
                    <a:pt x="201" y="369"/>
                  </a:lnTo>
                  <a:lnTo>
                    <a:pt x="186" y="375"/>
                  </a:lnTo>
                  <a:lnTo>
                    <a:pt x="171" y="381"/>
                  </a:lnTo>
                  <a:lnTo>
                    <a:pt x="155" y="384"/>
                  </a:lnTo>
                  <a:lnTo>
                    <a:pt x="129" y="393"/>
                  </a:lnTo>
                  <a:lnTo>
                    <a:pt x="106" y="401"/>
                  </a:lnTo>
                  <a:lnTo>
                    <a:pt x="83" y="410"/>
                  </a:lnTo>
                  <a:lnTo>
                    <a:pt x="64" y="419"/>
                  </a:lnTo>
                  <a:lnTo>
                    <a:pt x="46" y="428"/>
                  </a:lnTo>
                  <a:lnTo>
                    <a:pt x="32" y="438"/>
                  </a:lnTo>
                  <a:lnTo>
                    <a:pt x="27" y="444"/>
                  </a:lnTo>
                  <a:lnTo>
                    <a:pt x="22" y="449"/>
                  </a:lnTo>
                  <a:lnTo>
                    <a:pt x="18" y="455"/>
                  </a:lnTo>
                  <a:lnTo>
                    <a:pt x="15" y="460"/>
                  </a:lnTo>
                  <a:lnTo>
                    <a:pt x="10" y="479"/>
                  </a:lnTo>
                  <a:lnTo>
                    <a:pt x="6" y="499"/>
                  </a:lnTo>
                  <a:lnTo>
                    <a:pt x="4" y="521"/>
                  </a:lnTo>
                  <a:lnTo>
                    <a:pt x="2" y="540"/>
                  </a:lnTo>
                  <a:lnTo>
                    <a:pt x="0" y="573"/>
                  </a:lnTo>
                  <a:lnTo>
                    <a:pt x="0" y="589"/>
                  </a:lnTo>
                  <a:lnTo>
                    <a:pt x="1" y="594"/>
                  </a:lnTo>
                  <a:lnTo>
                    <a:pt x="4" y="598"/>
                  </a:lnTo>
                  <a:lnTo>
                    <a:pt x="7" y="600"/>
                  </a:lnTo>
                  <a:lnTo>
                    <a:pt x="11" y="602"/>
                  </a:lnTo>
                  <a:lnTo>
                    <a:pt x="350" y="602"/>
                  </a:lnTo>
                  <a:lnTo>
                    <a:pt x="346" y="594"/>
                  </a:lnTo>
                  <a:lnTo>
                    <a:pt x="345" y="589"/>
                  </a:lnTo>
                  <a:lnTo>
                    <a:pt x="345" y="585"/>
                  </a:lnTo>
                  <a:lnTo>
                    <a:pt x="348" y="581"/>
                  </a:lnTo>
                  <a:lnTo>
                    <a:pt x="352" y="5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674">
              <a:extLst>
                <a:ext uri="{FF2B5EF4-FFF2-40B4-BE49-F238E27FC236}">
                  <a16:creationId xmlns:a16="http://schemas.microsoft.com/office/drawing/2014/main" id="{92549085-FAF5-440C-B998-EA033A3D5F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650" y="5497513"/>
              <a:ext cx="131762" cy="133350"/>
            </a:xfrm>
            <a:custGeom>
              <a:avLst/>
              <a:gdLst>
                <a:gd name="T0" fmla="*/ 151 w 332"/>
                <a:gd name="T1" fmla="*/ 243 h 336"/>
                <a:gd name="T2" fmla="*/ 129 w 332"/>
                <a:gd name="T3" fmla="*/ 235 h 336"/>
                <a:gd name="T4" fmla="*/ 111 w 332"/>
                <a:gd name="T5" fmla="*/ 222 h 336"/>
                <a:gd name="T6" fmla="*/ 97 w 332"/>
                <a:gd name="T7" fmla="*/ 204 h 336"/>
                <a:gd name="T8" fmla="*/ 89 w 332"/>
                <a:gd name="T9" fmla="*/ 182 h 336"/>
                <a:gd name="T10" fmla="*/ 88 w 332"/>
                <a:gd name="T11" fmla="*/ 159 h 336"/>
                <a:gd name="T12" fmla="*/ 94 w 332"/>
                <a:gd name="T13" fmla="*/ 136 h 336"/>
                <a:gd name="T14" fmla="*/ 106 w 332"/>
                <a:gd name="T15" fmla="*/ 117 h 336"/>
                <a:gd name="T16" fmla="*/ 122 w 332"/>
                <a:gd name="T17" fmla="*/ 103 h 336"/>
                <a:gd name="T18" fmla="*/ 143 w 332"/>
                <a:gd name="T19" fmla="*/ 92 h 336"/>
                <a:gd name="T20" fmla="*/ 166 w 332"/>
                <a:gd name="T21" fmla="*/ 89 h 336"/>
                <a:gd name="T22" fmla="*/ 189 w 332"/>
                <a:gd name="T23" fmla="*/ 92 h 336"/>
                <a:gd name="T24" fmla="*/ 210 w 332"/>
                <a:gd name="T25" fmla="*/ 103 h 336"/>
                <a:gd name="T26" fmla="*/ 226 w 332"/>
                <a:gd name="T27" fmla="*/ 117 h 336"/>
                <a:gd name="T28" fmla="*/ 238 w 332"/>
                <a:gd name="T29" fmla="*/ 136 h 336"/>
                <a:gd name="T30" fmla="*/ 243 w 332"/>
                <a:gd name="T31" fmla="*/ 159 h 336"/>
                <a:gd name="T32" fmla="*/ 242 w 332"/>
                <a:gd name="T33" fmla="*/ 182 h 336"/>
                <a:gd name="T34" fmla="*/ 234 w 332"/>
                <a:gd name="T35" fmla="*/ 204 h 336"/>
                <a:gd name="T36" fmla="*/ 221 w 332"/>
                <a:gd name="T37" fmla="*/ 222 h 336"/>
                <a:gd name="T38" fmla="*/ 203 w 332"/>
                <a:gd name="T39" fmla="*/ 235 h 336"/>
                <a:gd name="T40" fmla="*/ 181 w 332"/>
                <a:gd name="T41" fmla="*/ 243 h 336"/>
                <a:gd name="T42" fmla="*/ 306 w 332"/>
                <a:gd name="T43" fmla="*/ 204 h 336"/>
                <a:gd name="T44" fmla="*/ 300 w 332"/>
                <a:gd name="T45" fmla="*/ 195 h 336"/>
                <a:gd name="T46" fmla="*/ 302 w 332"/>
                <a:gd name="T47" fmla="*/ 167 h 336"/>
                <a:gd name="T48" fmla="*/ 300 w 332"/>
                <a:gd name="T49" fmla="*/ 139 h 336"/>
                <a:gd name="T50" fmla="*/ 306 w 332"/>
                <a:gd name="T51" fmla="*/ 130 h 336"/>
                <a:gd name="T52" fmla="*/ 269 w 332"/>
                <a:gd name="T53" fmla="*/ 64 h 336"/>
                <a:gd name="T54" fmla="*/ 257 w 332"/>
                <a:gd name="T55" fmla="*/ 65 h 336"/>
                <a:gd name="T56" fmla="*/ 242 w 332"/>
                <a:gd name="T57" fmla="*/ 53 h 336"/>
                <a:gd name="T58" fmla="*/ 215 w 332"/>
                <a:gd name="T59" fmla="*/ 35 h 336"/>
                <a:gd name="T60" fmla="*/ 207 w 332"/>
                <a:gd name="T61" fmla="*/ 27 h 336"/>
                <a:gd name="T62" fmla="*/ 135 w 332"/>
                <a:gd name="T63" fmla="*/ 0 h 336"/>
                <a:gd name="T64" fmla="*/ 133 w 332"/>
                <a:gd name="T65" fmla="*/ 31 h 336"/>
                <a:gd name="T66" fmla="*/ 113 w 332"/>
                <a:gd name="T67" fmla="*/ 41 h 336"/>
                <a:gd name="T68" fmla="*/ 77 w 332"/>
                <a:gd name="T69" fmla="*/ 63 h 336"/>
                <a:gd name="T70" fmla="*/ 67 w 332"/>
                <a:gd name="T71" fmla="*/ 65 h 336"/>
                <a:gd name="T72" fmla="*/ 0 w 332"/>
                <a:gd name="T73" fmla="*/ 114 h 336"/>
                <a:gd name="T74" fmla="*/ 31 w 332"/>
                <a:gd name="T75" fmla="*/ 135 h 336"/>
                <a:gd name="T76" fmla="*/ 30 w 332"/>
                <a:gd name="T77" fmla="*/ 154 h 336"/>
                <a:gd name="T78" fmla="*/ 31 w 332"/>
                <a:gd name="T79" fmla="*/ 191 h 336"/>
                <a:gd name="T80" fmla="*/ 29 w 332"/>
                <a:gd name="T81" fmla="*/ 202 h 336"/>
                <a:gd name="T82" fmla="*/ 38 w 332"/>
                <a:gd name="T83" fmla="*/ 284 h 336"/>
                <a:gd name="T84" fmla="*/ 71 w 332"/>
                <a:gd name="T85" fmla="*/ 267 h 336"/>
                <a:gd name="T86" fmla="*/ 89 w 332"/>
                <a:gd name="T87" fmla="*/ 279 h 336"/>
                <a:gd name="T88" fmla="*/ 139 w 332"/>
                <a:gd name="T89" fmla="*/ 300 h 336"/>
                <a:gd name="T90" fmla="*/ 146 w 332"/>
                <a:gd name="T91" fmla="*/ 308 h 336"/>
                <a:gd name="T92" fmla="*/ 207 w 332"/>
                <a:gd name="T93" fmla="*/ 336 h 336"/>
                <a:gd name="T94" fmla="*/ 208 w 332"/>
                <a:gd name="T95" fmla="*/ 306 h 336"/>
                <a:gd name="T96" fmla="*/ 223 w 332"/>
                <a:gd name="T97" fmla="*/ 297 h 336"/>
                <a:gd name="T98" fmla="*/ 246 w 332"/>
                <a:gd name="T99" fmla="*/ 279 h 336"/>
                <a:gd name="T100" fmla="*/ 257 w 332"/>
                <a:gd name="T101" fmla="*/ 268 h 336"/>
                <a:gd name="T102" fmla="*/ 269 w 332"/>
                <a:gd name="T103" fmla="*/ 270 h 336"/>
                <a:gd name="T104" fmla="*/ 306 w 332"/>
                <a:gd name="T105" fmla="*/ 20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32" h="336">
                  <a:moveTo>
                    <a:pt x="166" y="245"/>
                  </a:moveTo>
                  <a:lnTo>
                    <a:pt x="158" y="244"/>
                  </a:lnTo>
                  <a:lnTo>
                    <a:pt x="151" y="243"/>
                  </a:lnTo>
                  <a:lnTo>
                    <a:pt x="143" y="241"/>
                  </a:lnTo>
                  <a:lnTo>
                    <a:pt x="135" y="239"/>
                  </a:lnTo>
                  <a:lnTo>
                    <a:pt x="129" y="235"/>
                  </a:lnTo>
                  <a:lnTo>
                    <a:pt x="122" y="231"/>
                  </a:lnTo>
                  <a:lnTo>
                    <a:pt x="116" y="227"/>
                  </a:lnTo>
                  <a:lnTo>
                    <a:pt x="111" y="222"/>
                  </a:lnTo>
                  <a:lnTo>
                    <a:pt x="106" y="217"/>
                  </a:lnTo>
                  <a:lnTo>
                    <a:pt x="101" y="211"/>
                  </a:lnTo>
                  <a:lnTo>
                    <a:pt x="97" y="204"/>
                  </a:lnTo>
                  <a:lnTo>
                    <a:pt x="94" y="198"/>
                  </a:lnTo>
                  <a:lnTo>
                    <a:pt x="92" y="190"/>
                  </a:lnTo>
                  <a:lnTo>
                    <a:pt x="89" y="182"/>
                  </a:lnTo>
                  <a:lnTo>
                    <a:pt x="88" y="175"/>
                  </a:lnTo>
                  <a:lnTo>
                    <a:pt x="88" y="167"/>
                  </a:lnTo>
                  <a:lnTo>
                    <a:pt x="88" y="159"/>
                  </a:lnTo>
                  <a:lnTo>
                    <a:pt x="89" y="151"/>
                  </a:lnTo>
                  <a:lnTo>
                    <a:pt x="92" y="144"/>
                  </a:lnTo>
                  <a:lnTo>
                    <a:pt x="94" y="136"/>
                  </a:lnTo>
                  <a:lnTo>
                    <a:pt x="97" y="130"/>
                  </a:lnTo>
                  <a:lnTo>
                    <a:pt x="101" y="123"/>
                  </a:lnTo>
                  <a:lnTo>
                    <a:pt x="106" y="117"/>
                  </a:lnTo>
                  <a:lnTo>
                    <a:pt x="111" y="112"/>
                  </a:lnTo>
                  <a:lnTo>
                    <a:pt x="116" y="106"/>
                  </a:lnTo>
                  <a:lnTo>
                    <a:pt x="122" y="103"/>
                  </a:lnTo>
                  <a:lnTo>
                    <a:pt x="129" y="99"/>
                  </a:lnTo>
                  <a:lnTo>
                    <a:pt x="135" y="95"/>
                  </a:lnTo>
                  <a:lnTo>
                    <a:pt x="143" y="92"/>
                  </a:lnTo>
                  <a:lnTo>
                    <a:pt x="151" y="90"/>
                  </a:lnTo>
                  <a:lnTo>
                    <a:pt x="158" y="90"/>
                  </a:lnTo>
                  <a:lnTo>
                    <a:pt x="166" y="89"/>
                  </a:lnTo>
                  <a:lnTo>
                    <a:pt x="174" y="90"/>
                  </a:lnTo>
                  <a:lnTo>
                    <a:pt x="181" y="90"/>
                  </a:lnTo>
                  <a:lnTo>
                    <a:pt x="189" y="92"/>
                  </a:lnTo>
                  <a:lnTo>
                    <a:pt x="196" y="95"/>
                  </a:lnTo>
                  <a:lnTo>
                    <a:pt x="203" y="99"/>
                  </a:lnTo>
                  <a:lnTo>
                    <a:pt x="210" y="103"/>
                  </a:lnTo>
                  <a:lnTo>
                    <a:pt x="215" y="106"/>
                  </a:lnTo>
                  <a:lnTo>
                    <a:pt x="221" y="112"/>
                  </a:lnTo>
                  <a:lnTo>
                    <a:pt x="226" y="117"/>
                  </a:lnTo>
                  <a:lnTo>
                    <a:pt x="230" y="123"/>
                  </a:lnTo>
                  <a:lnTo>
                    <a:pt x="234" y="130"/>
                  </a:lnTo>
                  <a:lnTo>
                    <a:pt x="238" y="136"/>
                  </a:lnTo>
                  <a:lnTo>
                    <a:pt x="241" y="144"/>
                  </a:lnTo>
                  <a:lnTo>
                    <a:pt x="242" y="151"/>
                  </a:lnTo>
                  <a:lnTo>
                    <a:pt x="243" y="159"/>
                  </a:lnTo>
                  <a:lnTo>
                    <a:pt x="244" y="167"/>
                  </a:lnTo>
                  <a:lnTo>
                    <a:pt x="243" y="175"/>
                  </a:lnTo>
                  <a:lnTo>
                    <a:pt x="242" y="182"/>
                  </a:lnTo>
                  <a:lnTo>
                    <a:pt x="241" y="190"/>
                  </a:lnTo>
                  <a:lnTo>
                    <a:pt x="238" y="198"/>
                  </a:lnTo>
                  <a:lnTo>
                    <a:pt x="234" y="204"/>
                  </a:lnTo>
                  <a:lnTo>
                    <a:pt x="230" y="211"/>
                  </a:lnTo>
                  <a:lnTo>
                    <a:pt x="226" y="217"/>
                  </a:lnTo>
                  <a:lnTo>
                    <a:pt x="221" y="222"/>
                  </a:lnTo>
                  <a:lnTo>
                    <a:pt x="215" y="227"/>
                  </a:lnTo>
                  <a:lnTo>
                    <a:pt x="210" y="231"/>
                  </a:lnTo>
                  <a:lnTo>
                    <a:pt x="203" y="235"/>
                  </a:lnTo>
                  <a:lnTo>
                    <a:pt x="196" y="239"/>
                  </a:lnTo>
                  <a:lnTo>
                    <a:pt x="189" y="241"/>
                  </a:lnTo>
                  <a:lnTo>
                    <a:pt x="181" y="243"/>
                  </a:lnTo>
                  <a:lnTo>
                    <a:pt x="174" y="244"/>
                  </a:lnTo>
                  <a:lnTo>
                    <a:pt x="166" y="245"/>
                  </a:lnTo>
                  <a:close/>
                  <a:moveTo>
                    <a:pt x="306" y="204"/>
                  </a:moveTo>
                  <a:lnTo>
                    <a:pt x="302" y="202"/>
                  </a:lnTo>
                  <a:lnTo>
                    <a:pt x="301" y="199"/>
                  </a:lnTo>
                  <a:lnTo>
                    <a:pt x="300" y="195"/>
                  </a:lnTo>
                  <a:lnTo>
                    <a:pt x="300" y="191"/>
                  </a:lnTo>
                  <a:lnTo>
                    <a:pt x="302" y="180"/>
                  </a:lnTo>
                  <a:lnTo>
                    <a:pt x="302" y="167"/>
                  </a:lnTo>
                  <a:lnTo>
                    <a:pt x="302" y="154"/>
                  </a:lnTo>
                  <a:lnTo>
                    <a:pt x="300" y="142"/>
                  </a:lnTo>
                  <a:lnTo>
                    <a:pt x="300" y="139"/>
                  </a:lnTo>
                  <a:lnTo>
                    <a:pt x="301" y="135"/>
                  </a:lnTo>
                  <a:lnTo>
                    <a:pt x="302" y="132"/>
                  </a:lnTo>
                  <a:lnTo>
                    <a:pt x="306" y="130"/>
                  </a:lnTo>
                  <a:lnTo>
                    <a:pt x="332" y="114"/>
                  </a:lnTo>
                  <a:lnTo>
                    <a:pt x="293" y="50"/>
                  </a:lnTo>
                  <a:lnTo>
                    <a:pt x="269" y="64"/>
                  </a:lnTo>
                  <a:lnTo>
                    <a:pt x="265" y="65"/>
                  </a:lnTo>
                  <a:lnTo>
                    <a:pt x="261" y="65"/>
                  </a:lnTo>
                  <a:lnTo>
                    <a:pt x="257" y="65"/>
                  </a:lnTo>
                  <a:lnTo>
                    <a:pt x="255" y="63"/>
                  </a:lnTo>
                  <a:lnTo>
                    <a:pt x="251" y="59"/>
                  </a:lnTo>
                  <a:lnTo>
                    <a:pt x="242" y="53"/>
                  </a:lnTo>
                  <a:lnTo>
                    <a:pt x="233" y="45"/>
                  </a:lnTo>
                  <a:lnTo>
                    <a:pt x="224" y="40"/>
                  </a:lnTo>
                  <a:lnTo>
                    <a:pt x="215" y="35"/>
                  </a:lnTo>
                  <a:lnTo>
                    <a:pt x="211" y="33"/>
                  </a:lnTo>
                  <a:lnTo>
                    <a:pt x="208" y="31"/>
                  </a:lnTo>
                  <a:lnTo>
                    <a:pt x="207" y="27"/>
                  </a:lnTo>
                  <a:lnTo>
                    <a:pt x="207" y="24"/>
                  </a:lnTo>
                  <a:lnTo>
                    <a:pt x="207" y="0"/>
                  </a:lnTo>
                  <a:lnTo>
                    <a:pt x="135" y="0"/>
                  </a:lnTo>
                  <a:lnTo>
                    <a:pt x="135" y="24"/>
                  </a:lnTo>
                  <a:lnTo>
                    <a:pt x="134" y="27"/>
                  </a:lnTo>
                  <a:lnTo>
                    <a:pt x="133" y="31"/>
                  </a:lnTo>
                  <a:lnTo>
                    <a:pt x="130" y="33"/>
                  </a:lnTo>
                  <a:lnTo>
                    <a:pt x="126" y="35"/>
                  </a:lnTo>
                  <a:lnTo>
                    <a:pt x="113" y="41"/>
                  </a:lnTo>
                  <a:lnTo>
                    <a:pt x="101" y="47"/>
                  </a:lnTo>
                  <a:lnTo>
                    <a:pt x="88" y="55"/>
                  </a:lnTo>
                  <a:lnTo>
                    <a:pt x="77" y="63"/>
                  </a:lnTo>
                  <a:lnTo>
                    <a:pt x="75" y="65"/>
                  </a:lnTo>
                  <a:lnTo>
                    <a:pt x="71" y="65"/>
                  </a:lnTo>
                  <a:lnTo>
                    <a:pt x="67" y="65"/>
                  </a:lnTo>
                  <a:lnTo>
                    <a:pt x="63" y="64"/>
                  </a:lnTo>
                  <a:lnTo>
                    <a:pt x="38" y="50"/>
                  </a:lnTo>
                  <a:lnTo>
                    <a:pt x="0" y="114"/>
                  </a:lnTo>
                  <a:lnTo>
                    <a:pt x="26" y="130"/>
                  </a:lnTo>
                  <a:lnTo>
                    <a:pt x="29" y="132"/>
                  </a:lnTo>
                  <a:lnTo>
                    <a:pt x="31" y="135"/>
                  </a:lnTo>
                  <a:lnTo>
                    <a:pt x="33" y="139"/>
                  </a:lnTo>
                  <a:lnTo>
                    <a:pt x="31" y="142"/>
                  </a:lnTo>
                  <a:lnTo>
                    <a:pt x="30" y="154"/>
                  </a:lnTo>
                  <a:lnTo>
                    <a:pt x="30" y="167"/>
                  </a:lnTo>
                  <a:lnTo>
                    <a:pt x="30" y="178"/>
                  </a:lnTo>
                  <a:lnTo>
                    <a:pt x="31" y="191"/>
                  </a:lnTo>
                  <a:lnTo>
                    <a:pt x="33" y="195"/>
                  </a:lnTo>
                  <a:lnTo>
                    <a:pt x="31" y="199"/>
                  </a:lnTo>
                  <a:lnTo>
                    <a:pt x="29" y="202"/>
                  </a:lnTo>
                  <a:lnTo>
                    <a:pt x="26" y="204"/>
                  </a:lnTo>
                  <a:lnTo>
                    <a:pt x="0" y="220"/>
                  </a:lnTo>
                  <a:lnTo>
                    <a:pt x="38" y="284"/>
                  </a:lnTo>
                  <a:lnTo>
                    <a:pt x="63" y="270"/>
                  </a:lnTo>
                  <a:lnTo>
                    <a:pt x="67" y="268"/>
                  </a:lnTo>
                  <a:lnTo>
                    <a:pt x="71" y="267"/>
                  </a:lnTo>
                  <a:lnTo>
                    <a:pt x="75" y="268"/>
                  </a:lnTo>
                  <a:lnTo>
                    <a:pt x="77" y="271"/>
                  </a:lnTo>
                  <a:lnTo>
                    <a:pt x="89" y="279"/>
                  </a:lnTo>
                  <a:lnTo>
                    <a:pt x="106" y="286"/>
                  </a:lnTo>
                  <a:lnTo>
                    <a:pt x="124" y="295"/>
                  </a:lnTo>
                  <a:lnTo>
                    <a:pt x="139" y="300"/>
                  </a:lnTo>
                  <a:lnTo>
                    <a:pt x="142" y="303"/>
                  </a:lnTo>
                  <a:lnTo>
                    <a:pt x="144" y="306"/>
                  </a:lnTo>
                  <a:lnTo>
                    <a:pt x="146" y="308"/>
                  </a:lnTo>
                  <a:lnTo>
                    <a:pt x="147" y="312"/>
                  </a:lnTo>
                  <a:lnTo>
                    <a:pt x="147" y="336"/>
                  </a:lnTo>
                  <a:lnTo>
                    <a:pt x="207" y="336"/>
                  </a:lnTo>
                  <a:lnTo>
                    <a:pt x="207" y="312"/>
                  </a:lnTo>
                  <a:lnTo>
                    <a:pt x="207" y="308"/>
                  </a:lnTo>
                  <a:lnTo>
                    <a:pt x="208" y="306"/>
                  </a:lnTo>
                  <a:lnTo>
                    <a:pt x="211" y="303"/>
                  </a:lnTo>
                  <a:lnTo>
                    <a:pt x="215" y="300"/>
                  </a:lnTo>
                  <a:lnTo>
                    <a:pt x="223" y="297"/>
                  </a:lnTo>
                  <a:lnTo>
                    <a:pt x="230" y="291"/>
                  </a:lnTo>
                  <a:lnTo>
                    <a:pt x="238" y="285"/>
                  </a:lnTo>
                  <a:lnTo>
                    <a:pt x="246" y="279"/>
                  </a:lnTo>
                  <a:lnTo>
                    <a:pt x="250" y="275"/>
                  </a:lnTo>
                  <a:lnTo>
                    <a:pt x="255" y="271"/>
                  </a:lnTo>
                  <a:lnTo>
                    <a:pt x="257" y="268"/>
                  </a:lnTo>
                  <a:lnTo>
                    <a:pt x="261" y="267"/>
                  </a:lnTo>
                  <a:lnTo>
                    <a:pt x="265" y="268"/>
                  </a:lnTo>
                  <a:lnTo>
                    <a:pt x="269" y="270"/>
                  </a:lnTo>
                  <a:lnTo>
                    <a:pt x="295" y="284"/>
                  </a:lnTo>
                  <a:lnTo>
                    <a:pt x="332" y="220"/>
                  </a:lnTo>
                  <a:lnTo>
                    <a:pt x="306" y="2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5B2DDC0-FC5B-488E-82A5-29C43793487D}"/>
              </a:ext>
            </a:extLst>
          </p:cNvPr>
          <p:cNvGrpSpPr/>
          <p:nvPr/>
        </p:nvGrpSpPr>
        <p:grpSpPr>
          <a:xfrm>
            <a:off x="8990036" y="4823605"/>
            <a:ext cx="382448" cy="382448"/>
            <a:chOff x="7021513" y="5349875"/>
            <a:chExt cx="287337" cy="287338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88" name="Freeform 3675">
              <a:extLst>
                <a:ext uri="{FF2B5EF4-FFF2-40B4-BE49-F238E27FC236}">
                  <a16:creationId xmlns:a16="http://schemas.microsoft.com/office/drawing/2014/main" id="{8F0CEDFE-5EE9-4674-8AC1-D7796A506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5349875"/>
              <a:ext cx="180975" cy="238125"/>
            </a:xfrm>
            <a:custGeom>
              <a:avLst/>
              <a:gdLst>
                <a:gd name="T0" fmla="*/ 412 w 456"/>
                <a:gd name="T1" fmla="*/ 384 h 602"/>
                <a:gd name="T2" fmla="*/ 376 w 456"/>
                <a:gd name="T3" fmla="*/ 370 h 602"/>
                <a:gd name="T4" fmla="*/ 361 w 456"/>
                <a:gd name="T5" fmla="*/ 307 h 602"/>
                <a:gd name="T6" fmla="*/ 379 w 456"/>
                <a:gd name="T7" fmla="*/ 288 h 602"/>
                <a:gd name="T8" fmla="*/ 397 w 456"/>
                <a:gd name="T9" fmla="*/ 252 h 602"/>
                <a:gd name="T10" fmla="*/ 406 w 456"/>
                <a:gd name="T11" fmla="*/ 214 h 602"/>
                <a:gd name="T12" fmla="*/ 415 w 456"/>
                <a:gd name="T13" fmla="*/ 202 h 602"/>
                <a:gd name="T14" fmla="*/ 420 w 456"/>
                <a:gd name="T15" fmla="*/ 183 h 602"/>
                <a:gd name="T16" fmla="*/ 416 w 456"/>
                <a:gd name="T17" fmla="*/ 152 h 602"/>
                <a:gd name="T18" fmla="*/ 412 w 456"/>
                <a:gd name="T19" fmla="*/ 121 h 602"/>
                <a:gd name="T20" fmla="*/ 420 w 456"/>
                <a:gd name="T21" fmla="*/ 78 h 602"/>
                <a:gd name="T22" fmla="*/ 415 w 456"/>
                <a:gd name="T23" fmla="*/ 45 h 602"/>
                <a:gd name="T24" fmla="*/ 402 w 456"/>
                <a:gd name="T25" fmla="*/ 27 h 602"/>
                <a:gd name="T26" fmla="*/ 383 w 456"/>
                <a:gd name="T27" fmla="*/ 15 h 602"/>
                <a:gd name="T28" fmla="*/ 342 w 456"/>
                <a:gd name="T29" fmla="*/ 3 h 602"/>
                <a:gd name="T30" fmla="*/ 291 w 456"/>
                <a:gd name="T31" fmla="*/ 0 h 602"/>
                <a:gd name="T32" fmla="*/ 245 w 456"/>
                <a:gd name="T33" fmla="*/ 9 h 602"/>
                <a:gd name="T34" fmla="*/ 213 w 456"/>
                <a:gd name="T35" fmla="*/ 27 h 602"/>
                <a:gd name="T36" fmla="*/ 202 w 456"/>
                <a:gd name="T37" fmla="*/ 42 h 602"/>
                <a:gd name="T38" fmla="*/ 181 w 456"/>
                <a:gd name="T39" fmla="*/ 44 h 602"/>
                <a:gd name="T40" fmla="*/ 163 w 456"/>
                <a:gd name="T41" fmla="*/ 56 h 602"/>
                <a:gd name="T42" fmla="*/ 154 w 456"/>
                <a:gd name="T43" fmla="*/ 87 h 602"/>
                <a:gd name="T44" fmla="*/ 164 w 456"/>
                <a:gd name="T45" fmla="*/ 138 h 602"/>
                <a:gd name="T46" fmla="*/ 159 w 456"/>
                <a:gd name="T47" fmla="*/ 144 h 602"/>
                <a:gd name="T48" fmla="*/ 150 w 456"/>
                <a:gd name="T49" fmla="*/ 162 h 602"/>
                <a:gd name="T50" fmla="*/ 149 w 456"/>
                <a:gd name="T51" fmla="*/ 184 h 602"/>
                <a:gd name="T52" fmla="*/ 154 w 456"/>
                <a:gd name="T53" fmla="*/ 201 h 602"/>
                <a:gd name="T54" fmla="*/ 163 w 456"/>
                <a:gd name="T55" fmla="*/ 214 h 602"/>
                <a:gd name="T56" fmla="*/ 169 w 456"/>
                <a:gd name="T57" fmla="*/ 237 h 602"/>
                <a:gd name="T58" fmla="*/ 180 w 456"/>
                <a:gd name="T59" fmla="*/ 271 h 602"/>
                <a:gd name="T60" fmla="*/ 203 w 456"/>
                <a:gd name="T61" fmla="*/ 306 h 602"/>
                <a:gd name="T62" fmla="*/ 216 w 456"/>
                <a:gd name="T63" fmla="*/ 364 h 602"/>
                <a:gd name="T64" fmla="*/ 171 w 456"/>
                <a:gd name="T65" fmla="*/ 381 h 602"/>
                <a:gd name="T66" fmla="*/ 107 w 456"/>
                <a:gd name="T67" fmla="*/ 401 h 602"/>
                <a:gd name="T68" fmla="*/ 46 w 456"/>
                <a:gd name="T69" fmla="*/ 428 h 602"/>
                <a:gd name="T70" fmla="*/ 22 w 456"/>
                <a:gd name="T71" fmla="*/ 449 h 602"/>
                <a:gd name="T72" fmla="*/ 10 w 456"/>
                <a:gd name="T73" fmla="*/ 479 h 602"/>
                <a:gd name="T74" fmla="*/ 2 w 456"/>
                <a:gd name="T75" fmla="*/ 540 h 602"/>
                <a:gd name="T76" fmla="*/ 1 w 456"/>
                <a:gd name="T77" fmla="*/ 594 h 602"/>
                <a:gd name="T78" fmla="*/ 11 w 456"/>
                <a:gd name="T79" fmla="*/ 602 h 602"/>
                <a:gd name="T80" fmla="*/ 374 w 456"/>
                <a:gd name="T81" fmla="*/ 559 h 602"/>
                <a:gd name="T82" fmla="*/ 366 w 456"/>
                <a:gd name="T83" fmla="*/ 528 h 602"/>
                <a:gd name="T84" fmla="*/ 367 w 456"/>
                <a:gd name="T85" fmla="*/ 494 h 602"/>
                <a:gd name="T86" fmla="*/ 377 w 456"/>
                <a:gd name="T87" fmla="*/ 463 h 602"/>
                <a:gd name="T88" fmla="*/ 393 w 456"/>
                <a:gd name="T89" fmla="*/ 437 h 602"/>
                <a:gd name="T90" fmla="*/ 413 w 456"/>
                <a:gd name="T91" fmla="*/ 418 h 602"/>
                <a:gd name="T92" fmla="*/ 438 w 456"/>
                <a:gd name="T93" fmla="*/ 405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56" h="602">
                  <a:moveTo>
                    <a:pt x="456" y="399"/>
                  </a:moveTo>
                  <a:lnTo>
                    <a:pt x="424" y="388"/>
                  </a:lnTo>
                  <a:lnTo>
                    <a:pt x="412" y="384"/>
                  </a:lnTo>
                  <a:lnTo>
                    <a:pt x="401" y="379"/>
                  </a:lnTo>
                  <a:lnTo>
                    <a:pt x="389" y="375"/>
                  </a:lnTo>
                  <a:lnTo>
                    <a:pt x="376" y="370"/>
                  </a:lnTo>
                  <a:lnTo>
                    <a:pt x="368" y="368"/>
                  </a:lnTo>
                  <a:lnTo>
                    <a:pt x="361" y="364"/>
                  </a:lnTo>
                  <a:lnTo>
                    <a:pt x="361" y="307"/>
                  </a:lnTo>
                  <a:lnTo>
                    <a:pt x="366" y="302"/>
                  </a:lnTo>
                  <a:lnTo>
                    <a:pt x="372" y="297"/>
                  </a:lnTo>
                  <a:lnTo>
                    <a:pt x="379" y="288"/>
                  </a:lnTo>
                  <a:lnTo>
                    <a:pt x="385" y="279"/>
                  </a:lnTo>
                  <a:lnTo>
                    <a:pt x="392" y="266"/>
                  </a:lnTo>
                  <a:lnTo>
                    <a:pt x="397" y="252"/>
                  </a:lnTo>
                  <a:lnTo>
                    <a:pt x="401" y="235"/>
                  </a:lnTo>
                  <a:lnTo>
                    <a:pt x="402" y="216"/>
                  </a:lnTo>
                  <a:lnTo>
                    <a:pt x="406" y="214"/>
                  </a:lnTo>
                  <a:lnTo>
                    <a:pt x="410" y="211"/>
                  </a:lnTo>
                  <a:lnTo>
                    <a:pt x="412" y="207"/>
                  </a:lnTo>
                  <a:lnTo>
                    <a:pt x="415" y="202"/>
                  </a:lnTo>
                  <a:lnTo>
                    <a:pt x="417" y="197"/>
                  </a:lnTo>
                  <a:lnTo>
                    <a:pt x="419" y="191"/>
                  </a:lnTo>
                  <a:lnTo>
                    <a:pt x="420" y="183"/>
                  </a:lnTo>
                  <a:lnTo>
                    <a:pt x="420" y="175"/>
                  </a:lnTo>
                  <a:lnTo>
                    <a:pt x="420" y="164"/>
                  </a:lnTo>
                  <a:lnTo>
                    <a:pt x="416" y="152"/>
                  </a:lnTo>
                  <a:lnTo>
                    <a:pt x="412" y="144"/>
                  </a:lnTo>
                  <a:lnTo>
                    <a:pt x="406" y="137"/>
                  </a:lnTo>
                  <a:lnTo>
                    <a:pt x="412" y="121"/>
                  </a:lnTo>
                  <a:lnTo>
                    <a:pt x="417" y="101"/>
                  </a:lnTo>
                  <a:lnTo>
                    <a:pt x="420" y="89"/>
                  </a:lnTo>
                  <a:lnTo>
                    <a:pt x="420" y="78"/>
                  </a:lnTo>
                  <a:lnTo>
                    <a:pt x="420" y="65"/>
                  </a:lnTo>
                  <a:lnTo>
                    <a:pt x="417" y="53"/>
                  </a:lnTo>
                  <a:lnTo>
                    <a:pt x="415" y="45"/>
                  </a:lnTo>
                  <a:lnTo>
                    <a:pt x="412" y="39"/>
                  </a:lnTo>
                  <a:lnTo>
                    <a:pt x="407" y="34"/>
                  </a:lnTo>
                  <a:lnTo>
                    <a:pt x="402" y="27"/>
                  </a:lnTo>
                  <a:lnTo>
                    <a:pt x="397" y="24"/>
                  </a:lnTo>
                  <a:lnTo>
                    <a:pt x="390" y="18"/>
                  </a:lnTo>
                  <a:lnTo>
                    <a:pt x="383" y="15"/>
                  </a:lnTo>
                  <a:lnTo>
                    <a:pt x="376" y="12"/>
                  </a:lnTo>
                  <a:lnTo>
                    <a:pt x="359" y="7"/>
                  </a:lnTo>
                  <a:lnTo>
                    <a:pt x="342" y="3"/>
                  </a:lnTo>
                  <a:lnTo>
                    <a:pt x="325" y="0"/>
                  </a:lnTo>
                  <a:lnTo>
                    <a:pt x="307" y="0"/>
                  </a:lnTo>
                  <a:lnTo>
                    <a:pt x="291" y="0"/>
                  </a:lnTo>
                  <a:lnTo>
                    <a:pt x="276" y="2"/>
                  </a:lnTo>
                  <a:lnTo>
                    <a:pt x="261" y="6"/>
                  </a:lnTo>
                  <a:lnTo>
                    <a:pt x="245" y="9"/>
                  </a:lnTo>
                  <a:lnTo>
                    <a:pt x="231" y="16"/>
                  </a:lnTo>
                  <a:lnTo>
                    <a:pt x="218" y="22"/>
                  </a:lnTo>
                  <a:lnTo>
                    <a:pt x="213" y="27"/>
                  </a:lnTo>
                  <a:lnTo>
                    <a:pt x="209" y="31"/>
                  </a:lnTo>
                  <a:lnTo>
                    <a:pt x="204" y="36"/>
                  </a:lnTo>
                  <a:lnTo>
                    <a:pt x="202" y="42"/>
                  </a:lnTo>
                  <a:lnTo>
                    <a:pt x="194" y="42"/>
                  </a:lnTo>
                  <a:lnTo>
                    <a:pt x="187" y="43"/>
                  </a:lnTo>
                  <a:lnTo>
                    <a:pt x="181" y="44"/>
                  </a:lnTo>
                  <a:lnTo>
                    <a:pt x="176" y="45"/>
                  </a:lnTo>
                  <a:lnTo>
                    <a:pt x="168" y="51"/>
                  </a:lnTo>
                  <a:lnTo>
                    <a:pt x="163" y="56"/>
                  </a:lnTo>
                  <a:lnTo>
                    <a:pt x="158" y="65"/>
                  </a:lnTo>
                  <a:lnTo>
                    <a:pt x="155" y="75"/>
                  </a:lnTo>
                  <a:lnTo>
                    <a:pt x="154" y="87"/>
                  </a:lnTo>
                  <a:lnTo>
                    <a:pt x="155" y="98"/>
                  </a:lnTo>
                  <a:lnTo>
                    <a:pt x="159" y="120"/>
                  </a:lnTo>
                  <a:lnTo>
                    <a:pt x="164" y="138"/>
                  </a:lnTo>
                  <a:lnTo>
                    <a:pt x="164" y="139"/>
                  </a:lnTo>
                  <a:lnTo>
                    <a:pt x="164" y="139"/>
                  </a:lnTo>
                  <a:lnTo>
                    <a:pt x="159" y="144"/>
                  </a:lnTo>
                  <a:lnTo>
                    <a:pt x="154" y="151"/>
                  </a:lnTo>
                  <a:lnTo>
                    <a:pt x="151" y="156"/>
                  </a:lnTo>
                  <a:lnTo>
                    <a:pt x="150" y="162"/>
                  </a:lnTo>
                  <a:lnTo>
                    <a:pt x="149" y="170"/>
                  </a:lnTo>
                  <a:lnTo>
                    <a:pt x="149" y="176"/>
                  </a:lnTo>
                  <a:lnTo>
                    <a:pt x="149" y="184"/>
                  </a:lnTo>
                  <a:lnTo>
                    <a:pt x="150" y="191"/>
                  </a:lnTo>
                  <a:lnTo>
                    <a:pt x="151" y="196"/>
                  </a:lnTo>
                  <a:lnTo>
                    <a:pt x="154" y="201"/>
                  </a:lnTo>
                  <a:lnTo>
                    <a:pt x="157" y="206"/>
                  </a:lnTo>
                  <a:lnTo>
                    <a:pt x="159" y="210"/>
                  </a:lnTo>
                  <a:lnTo>
                    <a:pt x="163" y="214"/>
                  </a:lnTo>
                  <a:lnTo>
                    <a:pt x="167" y="216"/>
                  </a:lnTo>
                  <a:lnTo>
                    <a:pt x="168" y="227"/>
                  </a:lnTo>
                  <a:lnTo>
                    <a:pt x="169" y="237"/>
                  </a:lnTo>
                  <a:lnTo>
                    <a:pt x="171" y="246"/>
                  </a:lnTo>
                  <a:lnTo>
                    <a:pt x="173" y="255"/>
                  </a:lnTo>
                  <a:lnTo>
                    <a:pt x="180" y="271"/>
                  </a:lnTo>
                  <a:lnTo>
                    <a:pt x="187" y="286"/>
                  </a:lnTo>
                  <a:lnTo>
                    <a:pt x="195" y="297"/>
                  </a:lnTo>
                  <a:lnTo>
                    <a:pt x="203" y="306"/>
                  </a:lnTo>
                  <a:lnTo>
                    <a:pt x="211" y="314"/>
                  </a:lnTo>
                  <a:lnTo>
                    <a:pt x="216" y="319"/>
                  </a:lnTo>
                  <a:lnTo>
                    <a:pt x="216" y="364"/>
                  </a:lnTo>
                  <a:lnTo>
                    <a:pt x="202" y="369"/>
                  </a:lnTo>
                  <a:lnTo>
                    <a:pt x="186" y="375"/>
                  </a:lnTo>
                  <a:lnTo>
                    <a:pt x="171" y="381"/>
                  </a:lnTo>
                  <a:lnTo>
                    <a:pt x="155" y="384"/>
                  </a:lnTo>
                  <a:lnTo>
                    <a:pt x="130" y="393"/>
                  </a:lnTo>
                  <a:lnTo>
                    <a:pt x="107" y="401"/>
                  </a:lnTo>
                  <a:lnTo>
                    <a:pt x="83" y="410"/>
                  </a:lnTo>
                  <a:lnTo>
                    <a:pt x="64" y="419"/>
                  </a:lnTo>
                  <a:lnTo>
                    <a:pt x="46" y="428"/>
                  </a:lnTo>
                  <a:lnTo>
                    <a:pt x="32" y="438"/>
                  </a:lnTo>
                  <a:lnTo>
                    <a:pt x="27" y="444"/>
                  </a:lnTo>
                  <a:lnTo>
                    <a:pt x="22" y="449"/>
                  </a:lnTo>
                  <a:lnTo>
                    <a:pt x="18" y="455"/>
                  </a:lnTo>
                  <a:lnTo>
                    <a:pt x="15" y="460"/>
                  </a:lnTo>
                  <a:lnTo>
                    <a:pt x="10" y="479"/>
                  </a:lnTo>
                  <a:lnTo>
                    <a:pt x="6" y="499"/>
                  </a:lnTo>
                  <a:lnTo>
                    <a:pt x="4" y="521"/>
                  </a:lnTo>
                  <a:lnTo>
                    <a:pt x="2" y="540"/>
                  </a:lnTo>
                  <a:lnTo>
                    <a:pt x="0" y="573"/>
                  </a:lnTo>
                  <a:lnTo>
                    <a:pt x="0" y="589"/>
                  </a:lnTo>
                  <a:lnTo>
                    <a:pt x="1" y="594"/>
                  </a:lnTo>
                  <a:lnTo>
                    <a:pt x="4" y="598"/>
                  </a:lnTo>
                  <a:lnTo>
                    <a:pt x="8" y="600"/>
                  </a:lnTo>
                  <a:lnTo>
                    <a:pt x="11" y="602"/>
                  </a:lnTo>
                  <a:lnTo>
                    <a:pt x="395" y="602"/>
                  </a:lnTo>
                  <a:lnTo>
                    <a:pt x="383" y="581"/>
                  </a:lnTo>
                  <a:lnTo>
                    <a:pt x="374" y="559"/>
                  </a:lnTo>
                  <a:lnTo>
                    <a:pt x="371" y="549"/>
                  </a:lnTo>
                  <a:lnTo>
                    <a:pt x="368" y="539"/>
                  </a:lnTo>
                  <a:lnTo>
                    <a:pt x="366" y="528"/>
                  </a:lnTo>
                  <a:lnTo>
                    <a:pt x="366" y="518"/>
                  </a:lnTo>
                  <a:lnTo>
                    <a:pt x="366" y="505"/>
                  </a:lnTo>
                  <a:lnTo>
                    <a:pt x="367" y="494"/>
                  </a:lnTo>
                  <a:lnTo>
                    <a:pt x="370" y="483"/>
                  </a:lnTo>
                  <a:lnTo>
                    <a:pt x="374" y="473"/>
                  </a:lnTo>
                  <a:lnTo>
                    <a:pt x="377" y="463"/>
                  </a:lnTo>
                  <a:lnTo>
                    <a:pt x="381" y="454"/>
                  </a:lnTo>
                  <a:lnTo>
                    <a:pt x="388" y="445"/>
                  </a:lnTo>
                  <a:lnTo>
                    <a:pt x="393" y="437"/>
                  </a:lnTo>
                  <a:lnTo>
                    <a:pt x="399" y="431"/>
                  </a:lnTo>
                  <a:lnTo>
                    <a:pt x="407" y="424"/>
                  </a:lnTo>
                  <a:lnTo>
                    <a:pt x="413" y="418"/>
                  </a:lnTo>
                  <a:lnTo>
                    <a:pt x="422" y="413"/>
                  </a:lnTo>
                  <a:lnTo>
                    <a:pt x="430" y="409"/>
                  </a:lnTo>
                  <a:lnTo>
                    <a:pt x="438" y="405"/>
                  </a:lnTo>
                  <a:lnTo>
                    <a:pt x="447" y="401"/>
                  </a:lnTo>
                  <a:lnTo>
                    <a:pt x="456" y="3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676">
              <a:extLst>
                <a:ext uri="{FF2B5EF4-FFF2-40B4-BE49-F238E27FC236}">
                  <a16:creationId xmlns:a16="http://schemas.microsoft.com/office/drawing/2014/main" id="{4E78BD5B-DFBA-44E1-A4D6-EAA48F466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088" y="5516563"/>
              <a:ext cx="131762" cy="120650"/>
            </a:xfrm>
            <a:custGeom>
              <a:avLst/>
              <a:gdLst>
                <a:gd name="T0" fmla="*/ 238 w 330"/>
                <a:gd name="T1" fmla="*/ 0 h 304"/>
                <a:gd name="T2" fmla="*/ 233 w 330"/>
                <a:gd name="T3" fmla="*/ 2 h 304"/>
                <a:gd name="T4" fmla="*/ 228 w 330"/>
                <a:gd name="T5" fmla="*/ 2 h 304"/>
                <a:gd name="T6" fmla="*/ 221 w 330"/>
                <a:gd name="T7" fmla="*/ 4 h 304"/>
                <a:gd name="T8" fmla="*/ 217 w 330"/>
                <a:gd name="T9" fmla="*/ 6 h 304"/>
                <a:gd name="T10" fmla="*/ 211 w 330"/>
                <a:gd name="T11" fmla="*/ 7 h 304"/>
                <a:gd name="T12" fmla="*/ 206 w 330"/>
                <a:gd name="T13" fmla="*/ 9 h 304"/>
                <a:gd name="T14" fmla="*/ 202 w 330"/>
                <a:gd name="T15" fmla="*/ 13 h 304"/>
                <a:gd name="T16" fmla="*/ 197 w 330"/>
                <a:gd name="T17" fmla="*/ 16 h 304"/>
                <a:gd name="T18" fmla="*/ 192 w 330"/>
                <a:gd name="T19" fmla="*/ 20 h 304"/>
                <a:gd name="T20" fmla="*/ 184 w 330"/>
                <a:gd name="T21" fmla="*/ 26 h 304"/>
                <a:gd name="T22" fmla="*/ 171 w 330"/>
                <a:gd name="T23" fmla="*/ 43 h 304"/>
                <a:gd name="T24" fmla="*/ 160 w 330"/>
                <a:gd name="T25" fmla="*/ 43 h 304"/>
                <a:gd name="T26" fmla="*/ 147 w 330"/>
                <a:gd name="T27" fmla="*/ 26 h 304"/>
                <a:gd name="T28" fmla="*/ 127 w 330"/>
                <a:gd name="T29" fmla="*/ 12 h 304"/>
                <a:gd name="T30" fmla="*/ 102 w 330"/>
                <a:gd name="T31" fmla="*/ 2 h 304"/>
                <a:gd name="T32" fmla="*/ 77 w 330"/>
                <a:gd name="T33" fmla="*/ 2 h 304"/>
                <a:gd name="T34" fmla="*/ 56 w 330"/>
                <a:gd name="T35" fmla="*/ 8 h 304"/>
                <a:gd name="T36" fmla="*/ 35 w 330"/>
                <a:gd name="T37" fmla="*/ 20 h 304"/>
                <a:gd name="T38" fmla="*/ 18 w 330"/>
                <a:gd name="T39" fmla="*/ 38 h 304"/>
                <a:gd name="T40" fmla="*/ 7 w 330"/>
                <a:gd name="T41" fmla="*/ 59 h 304"/>
                <a:gd name="T42" fmla="*/ 0 w 330"/>
                <a:gd name="T43" fmla="*/ 84 h 304"/>
                <a:gd name="T44" fmla="*/ 0 w 330"/>
                <a:gd name="T45" fmla="*/ 110 h 304"/>
                <a:gd name="T46" fmla="*/ 7 w 330"/>
                <a:gd name="T47" fmla="*/ 133 h 304"/>
                <a:gd name="T48" fmla="*/ 18 w 330"/>
                <a:gd name="T49" fmla="*/ 157 h 304"/>
                <a:gd name="T50" fmla="*/ 35 w 330"/>
                <a:gd name="T51" fmla="*/ 182 h 304"/>
                <a:gd name="T52" fmla="*/ 45 w 330"/>
                <a:gd name="T53" fmla="*/ 196 h 304"/>
                <a:gd name="T54" fmla="*/ 50 w 330"/>
                <a:gd name="T55" fmla="*/ 201 h 304"/>
                <a:gd name="T56" fmla="*/ 67 w 330"/>
                <a:gd name="T57" fmla="*/ 220 h 304"/>
                <a:gd name="T58" fmla="*/ 97 w 330"/>
                <a:gd name="T59" fmla="*/ 250 h 304"/>
                <a:gd name="T60" fmla="*/ 135 w 330"/>
                <a:gd name="T61" fmla="*/ 283 h 304"/>
                <a:gd name="T62" fmla="*/ 156 w 330"/>
                <a:gd name="T63" fmla="*/ 300 h 304"/>
                <a:gd name="T64" fmla="*/ 158 w 330"/>
                <a:gd name="T65" fmla="*/ 301 h 304"/>
                <a:gd name="T66" fmla="*/ 162 w 330"/>
                <a:gd name="T67" fmla="*/ 304 h 304"/>
                <a:gd name="T68" fmla="*/ 169 w 330"/>
                <a:gd name="T69" fmla="*/ 304 h 304"/>
                <a:gd name="T70" fmla="*/ 172 w 330"/>
                <a:gd name="T71" fmla="*/ 301 h 304"/>
                <a:gd name="T72" fmla="*/ 175 w 330"/>
                <a:gd name="T73" fmla="*/ 300 h 304"/>
                <a:gd name="T74" fmla="*/ 196 w 330"/>
                <a:gd name="T75" fmla="*/ 283 h 304"/>
                <a:gd name="T76" fmla="*/ 234 w 330"/>
                <a:gd name="T77" fmla="*/ 250 h 304"/>
                <a:gd name="T78" fmla="*/ 264 w 330"/>
                <a:gd name="T79" fmla="*/ 220 h 304"/>
                <a:gd name="T80" fmla="*/ 280 w 330"/>
                <a:gd name="T81" fmla="*/ 201 h 304"/>
                <a:gd name="T82" fmla="*/ 285 w 330"/>
                <a:gd name="T83" fmla="*/ 196 h 304"/>
                <a:gd name="T84" fmla="*/ 302 w 330"/>
                <a:gd name="T85" fmla="*/ 174 h 304"/>
                <a:gd name="T86" fmla="*/ 320 w 330"/>
                <a:gd name="T87" fmla="*/ 142 h 304"/>
                <a:gd name="T88" fmla="*/ 328 w 330"/>
                <a:gd name="T89" fmla="*/ 121 h 304"/>
                <a:gd name="T90" fmla="*/ 329 w 330"/>
                <a:gd name="T91" fmla="*/ 111 h 304"/>
                <a:gd name="T92" fmla="*/ 330 w 330"/>
                <a:gd name="T93" fmla="*/ 103 h 304"/>
                <a:gd name="T94" fmla="*/ 330 w 330"/>
                <a:gd name="T95" fmla="*/ 86 h 304"/>
                <a:gd name="T96" fmla="*/ 327 w 330"/>
                <a:gd name="T97" fmla="*/ 66 h 304"/>
                <a:gd name="T98" fmla="*/ 319 w 330"/>
                <a:gd name="T99" fmla="*/ 48 h 304"/>
                <a:gd name="T100" fmla="*/ 309 w 330"/>
                <a:gd name="T101" fmla="*/ 33 h 304"/>
                <a:gd name="T102" fmla="*/ 297 w 330"/>
                <a:gd name="T103" fmla="*/ 21 h 304"/>
                <a:gd name="T104" fmla="*/ 283 w 330"/>
                <a:gd name="T105" fmla="*/ 11 h 304"/>
                <a:gd name="T106" fmla="*/ 267 w 330"/>
                <a:gd name="T107" fmla="*/ 4 h 304"/>
                <a:gd name="T108" fmla="*/ 251 w 330"/>
                <a:gd name="T109" fmla="*/ 2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0" h="304">
                  <a:moveTo>
                    <a:pt x="243" y="0"/>
                  </a:moveTo>
                  <a:lnTo>
                    <a:pt x="238" y="0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33" y="2"/>
                  </a:lnTo>
                  <a:lnTo>
                    <a:pt x="228" y="2"/>
                  </a:lnTo>
                  <a:lnTo>
                    <a:pt x="222" y="3"/>
                  </a:lnTo>
                  <a:lnTo>
                    <a:pt x="221" y="4"/>
                  </a:lnTo>
                  <a:lnTo>
                    <a:pt x="221" y="4"/>
                  </a:lnTo>
                  <a:lnTo>
                    <a:pt x="217" y="6"/>
                  </a:lnTo>
                  <a:lnTo>
                    <a:pt x="212" y="7"/>
                  </a:lnTo>
                  <a:lnTo>
                    <a:pt x="211" y="7"/>
                  </a:lnTo>
                  <a:lnTo>
                    <a:pt x="211" y="8"/>
                  </a:lnTo>
                  <a:lnTo>
                    <a:pt x="206" y="9"/>
                  </a:lnTo>
                  <a:lnTo>
                    <a:pt x="202" y="12"/>
                  </a:lnTo>
                  <a:lnTo>
                    <a:pt x="202" y="13"/>
                  </a:lnTo>
                  <a:lnTo>
                    <a:pt x="201" y="13"/>
                  </a:lnTo>
                  <a:lnTo>
                    <a:pt x="197" y="16"/>
                  </a:lnTo>
                  <a:lnTo>
                    <a:pt x="192" y="18"/>
                  </a:lnTo>
                  <a:lnTo>
                    <a:pt x="192" y="20"/>
                  </a:lnTo>
                  <a:lnTo>
                    <a:pt x="190" y="20"/>
                  </a:lnTo>
                  <a:lnTo>
                    <a:pt x="184" y="26"/>
                  </a:lnTo>
                  <a:lnTo>
                    <a:pt x="178" y="34"/>
                  </a:lnTo>
                  <a:lnTo>
                    <a:pt x="171" y="43"/>
                  </a:lnTo>
                  <a:lnTo>
                    <a:pt x="166" y="53"/>
                  </a:lnTo>
                  <a:lnTo>
                    <a:pt x="160" y="43"/>
                  </a:lnTo>
                  <a:lnTo>
                    <a:pt x="153" y="34"/>
                  </a:lnTo>
                  <a:lnTo>
                    <a:pt x="147" y="26"/>
                  </a:lnTo>
                  <a:lnTo>
                    <a:pt x="140" y="20"/>
                  </a:lnTo>
                  <a:lnTo>
                    <a:pt x="127" y="12"/>
                  </a:lnTo>
                  <a:lnTo>
                    <a:pt x="116" y="6"/>
                  </a:lnTo>
                  <a:lnTo>
                    <a:pt x="102" y="2"/>
                  </a:lnTo>
                  <a:lnTo>
                    <a:pt x="88" y="0"/>
                  </a:lnTo>
                  <a:lnTo>
                    <a:pt x="77" y="2"/>
                  </a:lnTo>
                  <a:lnTo>
                    <a:pt x="66" y="4"/>
                  </a:lnTo>
                  <a:lnTo>
                    <a:pt x="56" y="8"/>
                  </a:lnTo>
                  <a:lnTo>
                    <a:pt x="45" y="13"/>
                  </a:lnTo>
                  <a:lnTo>
                    <a:pt x="35" y="20"/>
                  </a:lnTo>
                  <a:lnTo>
                    <a:pt x="26" y="27"/>
                  </a:lnTo>
                  <a:lnTo>
                    <a:pt x="18" y="38"/>
                  </a:lnTo>
                  <a:lnTo>
                    <a:pt x="12" y="48"/>
                  </a:lnTo>
                  <a:lnTo>
                    <a:pt x="7" y="59"/>
                  </a:lnTo>
                  <a:lnTo>
                    <a:pt x="3" y="71"/>
                  </a:lnTo>
                  <a:lnTo>
                    <a:pt x="0" y="84"/>
                  </a:lnTo>
                  <a:lnTo>
                    <a:pt x="0" y="98"/>
                  </a:lnTo>
                  <a:lnTo>
                    <a:pt x="0" y="110"/>
                  </a:lnTo>
                  <a:lnTo>
                    <a:pt x="3" y="121"/>
                  </a:lnTo>
                  <a:lnTo>
                    <a:pt x="7" y="133"/>
                  </a:lnTo>
                  <a:lnTo>
                    <a:pt x="12" y="146"/>
                  </a:lnTo>
                  <a:lnTo>
                    <a:pt x="18" y="157"/>
                  </a:lnTo>
                  <a:lnTo>
                    <a:pt x="26" y="170"/>
                  </a:lnTo>
                  <a:lnTo>
                    <a:pt x="35" y="182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8"/>
                  </a:lnTo>
                  <a:lnTo>
                    <a:pt x="50" y="201"/>
                  </a:lnTo>
                  <a:lnTo>
                    <a:pt x="53" y="205"/>
                  </a:lnTo>
                  <a:lnTo>
                    <a:pt x="67" y="220"/>
                  </a:lnTo>
                  <a:lnTo>
                    <a:pt x="81" y="235"/>
                  </a:lnTo>
                  <a:lnTo>
                    <a:pt x="97" y="250"/>
                  </a:lnTo>
                  <a:lnTo>
                    <a:pt x="111" y="262"/>
                  </a:lnTo>
                  <a:lnTo>
                    <a:pt x="135" y="283"/>
                  </a:lnTo>
                  <a:lnTo>
                    <a:pt x="152" y="297"/>
                  </a:lnTo>
                  <a:lnTo>
                    <a:pt x="156" y="300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58" y="301"/>
                  </a:lnTo>
                  <a:lnTo>
                    <a:pt x="162" y="304"/>
                  </a:lnTo>
                  <a:lnTo>
                    <a:pt x="166" y="304"/>
                  </a:lnTo>
                  <a:lnTo>
                    <a:pt x="169" y="304"/>
                  </a:lnTo>
                  <a:lnTo>
                    <a:pt x="172" y="301"/>
                  </a:lnTo>
                  <a:lnTo>
                    <a:pt x="172" y="301"/>
                  </a:lnTo>
                  <a:lnTo>
                    <a:pt x="172" y="301"/>
                  </a:lnTo>
                  <a:lnTo>
                    <a:pt x="175" y="300"/>
                  </a:lnTo>
                  <a:lnTo>
                    <a:pt x="179" y="297"/>
                  </a:lnTo>
                  <a:lnTo>
                    <a:pt x="196" y="283"/>
                  </a:lnTo>
                  <a:lnTo>
                    <a:pt x="220" y="262"/>
                  </a:lnTo>
                  <a:lnTo>
                    <a:pt x="234" y="250"/>
                  </a:lnTo>
                  <a:lnTo>
                    <a:pt x="249" y="235"/>
                  </a:lnTo>
                  <a:lnTo>
                    <a:pt x="264" y="220"/>
                  </a:lnTo>
                  <a:lnTo>
                    <a:pt x="278" y="205"/>
                  </a:lnTo>
                  <a:lnTo>
                    <a:pt x="280" y="201"/>
                  </a:lnTo>
                  <a:lnTo>
                    <a:pt x="284" y="198"/>
                  </a:lnTo>
                  <a:lnTo>
                    <a:pt x="285" y="196"/>
                  </a:lnTo>
                  <a:lnTo>
                    <a:pt x="287" y="194"/>
                  </a:lnTo>
                  <a:lnTo>
                    <a:pt x="302" y="174"/>
                  </a:lnTo>
                  <a:lnTo>
                    <a:pt x="315" y="152"/>
                  </a:lnTo>
                  <a:lnTo>
                    <a:pt x="320" y="142"/>
                  </a:lnTo>
                  <a:lnTo>
                    <a:pt x="324" y="131"/>
                  </a:lnTo>
                  <a:lnTo>
                    <a:pt x="328" y="121"/>
                  </a:lnTo>
                  <a:lnTo>
                    <a:pt x="329" y="112"/>
                  </a:lnTo>
                  <a:lnTo>
                    <a:pt x="329" y="111"/>
                  </a:lnTo>
                  <a:lnTo>
                    <a:pt x="330" y="110"/>
                  </a:lnTo>
                  <a:lnTo>
                    <a:pt x="330" y="103"/>
                  </a:lnTo>
                  <a:lnTo>
                    <a:pt x="330" y="98"/>
                  </a:lnTo>
                  <a:lnTo>
                    <a:pt x="330" y="86"/>
                  </a:lnTo>
                  <a:lnTo>
                    <a:pt x="329" y="76"/>
                  </a:lnTo>
                  <a:lnTo>
                    <a:pt x="327" y="66"/>
                  </a:lnTo>
                  <a:lnTo>
                    <a:pt x="323" y="57"/>
                  </a:lnTo>
                  <a:lnTo>
                    <a:pt x="319" y="48"/>
                  </a:lnTo>
                  <a:lnTo>
                    <a:pt x="315" y="40"/>
                  </a:lnTo>
                  <a:lnTo>
                    <a:pt x="309" y="33"/>
                  </a:lnTo>
                  <a:lnTo>
                    <a:pt x="303" y="26"/>
                  </a:lnTo>
                  <a:lnTo>
                    <a:pt x="297" y="21"/>
                  </a:lnTo>
                  <a:lnTo>
                    <a:pt x="289" y="16"/>
                  </a:lnTo>
                  <a:lnTo>
                    <a:pt x="283" y="11"/>
                  </a:lnTo>
                  <a:lnTo>
                    <a:pt x="275" y="7"/>
                  </a:lnTo>
                  <a:lnTo>
                    <a:pt x="267" y="4"/>
                  </a:lnTo>
                  <a:lnTo>
                    <a:pt x="258" y="3"/>
                  </a:lnTo>
                  <a:lnTo>
                    <a:pt x="251" y="2"/>
                  </a:lnTo>
                  <a:lnTo>
                    <a:pt x="2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943E2EC-A612-4CED-BCD0-30DD7A63195C}"/>
              </a:ext>
            </a:extLst>
          </p:cNvPr>
          <p:cNvGrpSpPr/>
          <p:nvPr/>
        </p:nvGrpSpPr>
        <p:grpSpPr>
          <a:xfrm>
            <a:off x="10534646" y="2237082"/>
            <a:ext cx="378496" cy="376406"/>
            <a:chOff x="7021513" y="7067550"/>
            <a:chExt cx="287337" cy="285751"/>
          </a:xfrm>
          <a:solidFill>
            <a:schemeClr val="accent1"/>
          </a:solidFill>
        </p:grpSpPr>
        <p:sp>
          <p:nvSpPr>
            <p:cNvPr id="91" name="Freeform 3732">
              <a:extLst>
                <a:ext uri="{FF2B5EF4-FFF2-40B4-BE49-F238E27FC236}">
                  <a16:creationId xmlns:a16="http://schemas.microsoft.com/office/drawing/2014/main" id="{38D354EC-8149-4694-9F77-62B0A9E6DC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0738" y="7292975"/>
              <a:ext cx="30162" cy="55563"/>
            </a:xfrm>
            <a:custGeom>
              <a:avLst/>
              <a:gdLst>
                <a:gd name="T0" fmla="*/ 35 w 76"/>
                <a:gd name="T1" fmla="*/ 0 h 141"/>
                <a:gd name="T2" fmla="*/ 0 w 76"/>
                <a:gd name="T3" fmla="*/ 35 h 141"/>
                <a:gd name="T4" fmla="*/ 40 w 76"/>
                <a:gd name="T5" fmla="*/ 141 h 141"/>
                <a:gd name="T6" fmla="*/ 76 w 76"/>
                <a:gd name="T7" fmla="*/ 35 h 141"/>
                <a:gd name="T8" fmla="*/ 35 w 76"/>
                <a:gd name="T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41">
                  <a:moveTo>
                    <a:pt x="35" y="0"/>
                  </a:moveTo>
                  <a:lnTo>
                    <a:pt x="0" y="35"/>
                  </a:lnTo>
                  <a:lnTo>
                    <a:pt x="40" y="141"/>
                  </a:lnTo>
                  <a:lnTo>
                    <a:pt x="76" y="35"/>
                  </a:lnTo>
                  <a:lnTo>
                    <a:pt x="3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733">
              <a:extLst>
                <a:ext uri="{FF2B5EF4-FFF2-40B4-BE49-F238E27FC236}">
                  <a16:creationId xmlns:a16="http://schemas.microsoft.com/office/drawing/2014/main" id="{CC8D18A7-DF9B-4491-8A23-F0B717E095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96138" y="7262813"/>
              <a:ext cx="112712" cy="90488"/>
            </a:xfrm>
            <a:custGeom>
              <a:avLst/>
              <a:gdLst>
                <a:gd name="T0" fmla="*/ 181 w 283"/>
                <a:gd name="T1" fmla="*/ 155 h 229"/>
                <a:gd name="T2" fmla="*/ 105 w 283"/>
                <a:gd name="T3" fmla="*/ 155 h 229"/>
                <a:gd name="T4" fmla="*/ 101 w 283"/>
                <a:gd name="T5" fmla="*/ 154 h 229"/>
                <a:gd name="T6" fmla="*/ 97 w 283"/>
                <a:gd name="T7" fmla="*/ 152 h 229"/>
                <a:gd name="T8" fmla="*/ 95 w 283"/>
                <a:gd name="T9" fmla="*/ 148 h 229"/>
                <a:gd name="T10" fmla="*/ 93 w 283"/>
                <a:gd name="T11" fmla="*/ 143 h 229"/>
                <a:gd name="T12" fmla="*/ 95 w 283"/>
                <a:gd name="T13" fmla="*/ 139 h 229"/>
                <a:gd name="T14" fmla="*/ 97 w 283"/>
                <a:gd name="T15" fmla="*/ 135 h 229"/>
                <a:gd name="T16" fmla="*/ 101 w 283"/>
                <a:gd name="T17" fmla="*/ 132 h 229"/>
                <a:gd name="T18" fmla="*/ 105 w 283"/>
                <a:gd name="T19" fmla="*/ 131 h 229"/>
                <a:gd name="T20" fmla="*/ 181 w 283"/>
                <a:gd name="T21" fmla="*/ 131 h 229"/>
                <a:gd name="T22" fmla="*/ 186 w 283"/>
                <a:gd name="T23" fmla="*/ 132 h 229"/>
                <a:gd name="T24" fmla="*/ 190 w 283"/>
                <a:gd name="T25" fmla="*/ 135 h 229"/>
                <a:gd name="T26" fmla="*/ 192 w 283"/>
                <a:gd name="T27" fmla="*/ 139 h 229"/>
                <a:gd name="T28" fmla="*/ 193 w 283"/>
                <a:gd name="T29" fmla="*/ 143 h 229"/>
                <a:gd name="T30" fmla="*/ 192 w 283"/>
                <a:gd name="T31" fmla="*/ 148 h 229"/>
                <a:gd name="T32" fmla="*/ 190 w 283"/>
                <a:gd name="T33" fmla="*/ 152 h 229"/>
                <a:gd name="T34" fmla="*/ 186 w 283"/>
                <a:gd name="T35" fmla="*/ 154 h 229"/>
                <a:gd name="T36" fmla="*/ 181 w 283"/>
                <a:gd name="T37" fmla="*/ 155 h 229"/>
                <a:gd name="T38" fmla="*/ 253 w 283"/>
                <a:gd name="T39" fmla="*/ 105 h 229"/>
                <a:gd name="T40" fmla="*/ 250 w 283"/>
                <a:gd name="T41" fmla="*/ 96 h 229"/>
                <a:gd name="T42" fmla="*/ 246 w 283"/>
                <a:gd name="T43" fmla="*/ 89 h 229"/>
                <a:gd name="T44" fmla="*/ 240 w 283"/>
                <a:gd name="T45" fmla="*/ 81 h 229"/>
                <a:gd name="T46" fmla="*/ 233 w 283"/>
                <a:gd name="T47" fmla="*/ 74 h 229"/>
                <a:gd name="T48" fmla="*/ 226 w 283"/>
                <a:gd name="T49" fmla="*/ 68 h 229"/>
                <a:gd name="T50" fmla="*/ 218 w 283"/>
                <a:gd name="T51" fmla="*/ 62 h 229"/>
                <a:gd name="T52" fmla="*/ 208 w 283"/>
                <a:gd name="T53" fmla="*/ 55 h 229"/>
                <a:gd name="T54" fmla="*/ 196 w 283"/>
                <a:gd name="T55" fmla="*/ 49 h 229"/>
                <a:gd name="T56" fmla="*/ 172 w 283"/>
                <a:gd name="T57" fmla="*/ 36 h 229"/>
                <a:gd name="T58" fmla="*/ 145 w 283"/>
                <a:gd name="T59" fmla="*/ 24 h 229"/>
                <a:gd name="T60" fmla="*/ 114 w 283"/>
                <a:gd name="T61" fmla="*/ 13 h 229"/>
                <a:gd name="T62" fmla="*/ 79 w 283"/>
                <a:gd name="T63" fmla="*/ 0 h 229"/>
                <a:gd name="T64" fmla="*/ 39 w 283"/>
                <a:gd name="T65" fmla="*/ 113 h 229"/>
                <a:gd name="T66" fmla="*/ 39 w 283"/>
                <a:gd name="T67" fmla="*/ 113 h 229"/>
                <a:gd name="T68" fmla="*/ 38 w 283"/>
                <a:gd name="T69" fmla="*/ 113 h 229"/>
                <a:gd name="T70" fmla="*/ 0 w 283"/>
                <a:gd name="T71" fmla="*/ 229 h 229"/>
                <a:gd name="T72" fmla="*/ 272 w 283"/>
                <a:gd name="T73" fmla="*/ 229 h 229"/>
                <a:gd name="T74" fmla="*/ 277 w 283"/>
                <a:gd name="T75" fmla="*/ 227 h 229"/>
                <a:gd name="T76" fmla="*/ 281 w 283"/>
                <a:gd name="T77" fmla="*/ 225 h 229"/>
                <a:gd name="T78" fmla="*/ 283 w 283"/>
                <a:gd name="T79" fmla="*/ 221 h 229"/>
                <a:gd name="T80" fmla="*/ 283 w 283"/>
                <a:gd name="T81" fmla="*/ 217 h 229"/>
                <a:gd name="T82" fmla="*/ 283 w 283"/>
                <a:gd name="T83" fmla="*/ 207 h 229"/>
                <a:gd name="T84" fmla="*/ 280 w 283"/>
                <a:gd name="T85" fmla="*/ 184 h 229"/>
                <a:gd name="T86" fmla="*/ 276 w 283"/>
                <a:gd name="T87" fmla="*/ 167 h 229"/>
                <a:gd name="T88" fmla="*/ 271 w 283"/>
                <a:gd name="T89" fmla="*/ 148 h 229"/>
                <a:gd name="T90" fmla="*/ 263 w 283"/>
                <a:gd name="T91" fmla="*/ 127 h 229"/>
                <a:gd name="T92" fmla="*/ 253 w 283"/>
                <a:gd name="T93" fmla="*/ 10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3" h="229">
                  <a:moveTo>
                    <a:pt x="181" y="155"/>
                  </a:moveTo>
                  <a:lnTo>
                    <a:pt x="105" y="155"/>
                  </a:lnTo>
                  <a:lnTo>
                    <a:pt x="101" y="154"/>
                  </a:lnTo>
                  <a:lnTo>
                    <a:pt x="97" y="152"/>
                  </a:lnTo>
                  <a:lnTo>
                    <a:pt x="95" y="148"/>
                  </a:lnTo>
                  <a:lnTo>
                    <a:pt x="93" y="143"/>
                  </a:lnTo>
                  <a:lnTo>
                    <a:pt x="95" y="139"/>
                  </a:lnTo>
                  <a:lnTo>
                    <a:pt x="97" y="135"/>
                  </a:lnTo>
                  <a:lnTo>
                    <a:pt x="101" y="132"/>
                  </a:lnTo>
                  <a:lnTo>
                    <a:pt x="105" y="131"/>
                  </a:lnTo>
                  <a:lnTo>
                    <a:pt x="181" y="131"/>
                  </a:lnTo>
                  <a:lnTo>
                    <a:pt x="186" y="132"/>
                  </a:lnTo>
                  <a:lnTo>
                    <a:pt x="190" y="135"/>
                  </a:lnTo>
                  <a:lnTo>
                    <a:pt x="192" y="139"/>
                  </a:lnTo>
                  <a:lnTo>
                    <a:pt x="193" y="143"/>
                  </a:lnTo>
                  <a:lnTo>
                    <a:pt x="192" y="148"/>
                  </a:lnTo>
                  <a:lnTo>
                    <a:pt x="190" y="152"/>
                  </a:lnTo>
                  <a:lnTo>
                    <a:pt x="186" y="154"/>
                  </a:lnTo>
                  <a:lnTo>
                    <a:pt x="181" y="155"/>
                  </a:lnTo>
                  <a:close/>
                  <a:moveTo>
                    <a:pt x="253" y="105"/>
                  </a:moveTo>
                  <a:lnTo>
                    <a:pt x="250" y="96"/>
                  </a:lnTo>
                  <a:lnTo>
                    <a:pt x="246" y="89"/>
                  </a:lnTo>
                  <a:lnTo>
                    <a:pt x="240" y="81"/>
                  </a:lnTo>
                  <a:lnTo>
                    <a:pt x="233" y="74"/>
                  </a:lnTo>
                  <a:lnTo>
                    <a:pt x="226" y="68"/>
                  </a:lnTo>
                  <a:lnTo>
                    <a:pt x="218" y="62"/>
                  </a:lnTo>
                  <a:lnTo>
                    <a:pt x="208" y="55"/>
                  </a:lnTo>
                  <a:lnTo>
                    <a:pt x="196" y="49"/>
                  </a:lnTo>
                  <a:lnTo>
                    <a:pt x="172" y="36"/>
                  </a:lnTo>
                  <a:lnTo>
                    <a:pt x="145" y="24"/>
                  </a:lnTo>
                  <a:lnTo>
                    <a:pt x="114" y="13"/>
                  </a:lnTo>
                  <a:lnTo>
                    <a:pt x="79" y="0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8" y="113"/>
                  </a:lnTo>
                  <a:lnTo>
                    <a:pt x="0" y="229"/>
                  </a:lnTo>
                  <a:lnTo>
                    <a:pt x="272" y="229"/>
                  </a:lnTo>
                  <a:lnTo>
                    <a:pt x="277" y="227"/>
                  </a:lnTo>
                  <a:lnTo>
                    <a:pt x="281" y="225"/>
                  </a:lnTo>
                  <a:lnTo>
                    <a:pt x="283" y="221"/>
                  </a:lnTo>
                  <a:lnTo>
                    <a:pt x="283" y="217"/>
                  </a:lnTo>
                  <a:lnTo>
                    <a:pt x="283" y="207"/>
                  </a:lnTo>
                  <a:lnTo>
                    <a:pt x="280" y="184"/>
                  </a:lnTo>
                  <a:lnTo>
                    <a:pt x="276" y="167"/>
                  </a:lnTo>
                  <a:lnTo>
                    <a:pt x="271" y="148"/>
                  </a:lnTo>
                  <a:lnTo>
                    <a:pt x="263" y="127"/>
                  </a:lnTo>
                  <a:lnTo>
                    <a:pt x="253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734">
              <a:extLst>
                <a:ext uri="{FF2B5EF4-FFF2-40B4-BE49-F238E27FC236}">
                  <a16:creationId xmlns:a16="http://schemas.microsoft.com/office/drawing/2014/main" id="{50DEF239-0A27-40E6-955F-EBFE927DE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463" y="7292975"/>
              <a:ext cx="30162" cy="55563"/>
            </a:xfrm>
            <a:custGeom>
              <a:avLst/>
              <a:gdLst>
                <a:gd name="T0" fmla="*/ 0 w 76"/>
                <a:gd name="T1" fmla="*/ 37 h 141"/>
                <a:gd name="T2" fmla="*/ 35 w 76"/>
                <a:gd name="T3" fmla="*/ 141 h 141"/>
                <a:gd name="T4" fmla="*/ 76 w 76"/>
                <a:gd name="T5" fmla="*/ 35 h 141"/>
                <a:gd name="T6" fmla="*/ 41 w 76"/>
                <a:gd name="T7" fmla="*/ 0 h 141"/>
                <a:gd name="T8" fmla="*/ 0 w 76"/>
                <a:gd name="T9" fmla="*/ 3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41">
                  <a:moveTo>
                    <a:pt x="0" y="37"/>
                  </a:moveTo>
                  <a:lnTo>
                    <a:pt x="35" y="141"/>
                  </a:lnTo>
                  <a:lnTo>
                    <a:pt x="76" y="35"/>
                  </a:lnTo>
                  <a:lnTo>
                    <a:pt x="41" y="0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735">
              <a:extLst>
                <a:ext uri="{FF2B5EF4-FFF2-40B4-BE49-F238E27FC236}">
                  <a16:creationId xmlns:a16="http://schemas.microsoft.com/office/drawing/2014/main" id="{3E2F0A46-D02E-495B-856D-97B9289FA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588" y="7256463"/>
              <a:ext cx="42862" cy="41275"/>
            </a:xfrm>
            <a:custGeom>
              <a:avLst/>
              <a:gdLst>
                <a:gd name="T0" fmla="*/ 74 w 108"/>
                <a:gd name="T1" fmla="*/ 68 h 107"/>
                <a:gd name="T2" fmla="*/ 108 w 108"/>
                <a:gd name="T3" fmla="*/ 39 h 107"/>
                <a:gd name="T4" fmla="*/ 22 w 108"/>
                <a:gd name="T5" fmla="*/ 0 h 107"/>
                <a:gd name="T6" fmla="*/ 11 w 108"/>
                <a:gd name="T7" fmla="*/ 4 h 107"/>
                <a:gd name="T8" fmla="*/ 0 w 108"/>
                <a:gd name="T9" fmla="*/ 8 h 107"/>
                <a:gd name="T10" fmla="*/ 32 w 108"/>
                <a:gd name="T11" fmla="*/ 107 h 107"/>
                <a:gd name="T12" fmla="*/ 72 w 108"/>
                <a:gd name="T13" fmla="*/ 71 h 107"/>
                <a:gd name="T14" fmla="*/ 73 w 108"/>
                <a:gd name="T15" fmla="*/ 70 h 107"/>
                <a:gd name="T16" fmla="*/ 74 w 108"/>
                <a:gd name="T17" fmla="*/ 6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" h="107">
                  <a:moveTo>
                    <a:pt x="74" y="68"/>
                  </a:moveTo>
                  <a:lnTo>
                    <a:pt x="108" y="39"/>
                  </a:lnTo>
                  <a:lnTo>
                    <a:pt x="22" y="0"/>
                  </a:lnTo>
                  <a:lnTo>
                    <a:pt x="11" y="4"/>
                  </a:lnTo>
                  <a:lnTo>
                    <a:pt x="0" y="8"/>
                  </a:lnTo>
                  <a:lnTo>
                    <a:pt x="32" y="107"/>
                  </a:lnTo>
                  <a:lnTo>
                    <a:pt x="72" y="71"/>
                  </a:lnTo>
                  <a:lnTo>
                    <a:pt x="73" y="70"/>
                  </a:lnTo>
                  <a:lnTo>
                    <a:pt x="74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3736">
              <a:extLst>
                <a:ext uri="{FF2B5EF4-FFF2-40B4-BE49-F238E27FC236}">
                  <a16:creationId xmlns:a16="http://schemas.microsoft.com/office/drawing/2014/main" id="{018CD2D9-5A26-40DE-A312-9AD82A832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5650" y="7143750"/>
              <a:ext cx="119062" cy="120650"/>
            </a:xfrm>
            <a:custGeom>
              <a:avLst/>
              <a:gdLst>
                <a:gd name="T0" fmla="*/ 248 w 302"/>
                <a:gd name="T1" fmla="*/ 209 h 306"/>
                <a:gd name="T2" fmla="*/ 257 w 302"/>
                <a:gd name="T3" fmla="*/ 196 h 306"/>
                <a:gd name="T4" fmla="*/ 269 w 302"/>
                <a:gd name="T5" fmla="*/ 176 h 306"/>
                <a:gd name="T6" fmla="*/ 274 w 302"/>
                <a:gd name="T7" fmla="*/ 164 h 306"/>
                <a:gd name="T8" fmla="*/ 279 w 302"/>
                <a:gd name="T9" fmla="*/ 149 h 306"/>
                <a:gd name="T10" fmla="*/ 283 w 302"/>
                <a:gd name="T11" fmla="*/ 133 h 306"/>
                <a:gd name="T12" fmla="*/ 284 w 302"/>
                <a:gd name="T13" fmla="*/ 115 h 306"/>
                <a:gd name="T14" fmla="*/ 288 w 302"/>
                <a:gd name="T15" fmla="*/ 111 h 306"/>
                <a:gd name="T16" fmla="*/ 292 w 302"/>
                <a:gd name="T17" fmla="*/ 106 h 306"/>
                <a:gd name="T18" fmla="*/ 296 w 302"/>
                <a:gd name="T19" fmla="*/ 101 h 306"/>
                <a:gd name="T20" fmla="*/ 297 w 302"/>
                <a:gd name="T21" fmla="*/ 94 h 306"/>
                <a:gd name="T22" fmla="*/ 301 w 302"/>
                <a:gd name="T23" fmla="*/ 81 h 306"/>
                <a:gd name="T24" fmla="*/ 302 w 302"/>
                <a:gd name="T25" fmla="*/ 70 h 306"/>
                <a:gd name="T26" fmla="*/ 302 w 302"/>
                <a:gd name="T27" fmla="*/ 63 h 306"/>
                <a:gd name="T28" fmla="*/ 301 w 302"/>
                <a:gd name="T29" fmla="*/ 57 h 306"/>
                <a:gd name="T30" fmla="*/ 298 w 302"/>
                <a:gd name="T31" fmla="*/ 52 h 306"/>
                <a:gd name="T32" fmla="*/ 296 w 302"/>
                <a:gd name="T33" fmla="*/ 47 h 306"/>
                <a:gd name="T34" fmla="*/ 290 w 302"/>
                <a:gd name="T35" fmla="*/ 40 h 306"/>
                <a:gd name="T36" fmla="*/ 284 w 302"/>
                <a:gd name="T37" fmla="*/ 36 h 306"/>
                <a:gd name="T38" fmla="*/ 284 w 302"/>
                <a:gd name="T39" fmla="*/ 13 h 306"/>
                <a:gd name="T40" fmla="*/ 284 w 302"/>
                <a:gd name="T41" fmla="*/ 8 h 306"/>
                <a:gd name="T42" fmla="*/ 281 w 302"/>
                <a:gd name="T43" fmla="*/ 4 h 306"/>
                <a:gd name="T44" fmla="*/ 278 w 302"/>
                <a:gd name="T45" fmla="*/ 2 h 306"/>
                <a:gd name="T46" fmla="*/ 273 w 302"/>
                <a:gd name="T47" fmla="*/ 0 h 306"/>
                <a:gd name="T48" fmla="*/ 30 w 302"/>
                <a:gd name="T49" fmla="*/ 0 h 306"/>
                <a:gd name="T50" fmla="*/ 26 w 302"/>
                <a:gd name="T51" fmla="*/ 2 h 306"/>
                <a:gd name="T52" fmla="*/ 22 w 302"/>
                <a:gd name="T53" fmla="*/ 4 h 306"/>
                <a:gd name="T54" fmla="*/ 20 w 302"/>
                <a:gd name="T55" fmla="*/ 8 h 306"/>
                <a:gd name="T56" fmla="*/ 18 w 302"/>
                <a:gd name="T57" fmla="*/ 13 h 306"/>
                <a:gd name="T58" fmla="*/ 18 w 302"/>
                <a:gd name="T59" fmla="*/ 36 h 306"/>
                <a:gd name="T60" fmla="*/ 12 w 302"/>
                <a:gd name="T61" fmla="*/ 40 h 306"/>
                <a:gd name="T62" fmla="*/ 7 w 302"/>
                <a:gd name="T63" fmla="*/ 47 h 306"/>
                <a:gd name="T64" fmla="*/ 4 w 302"/>
                <a:gd name="T65" fmla="*/ 52 h 306"/>
                <a:gd name="T66" fmla="*/ 2 w 302"/>
                <a:gd name="T67" fmla="*/ 57 h 306"/>
                <a:gd name="T68" fmla="*/ 2 w 302"/>
                <a:gd name="T69" fmla="*/ 63 h 306"/>
                <a:gd name="T70" fmla="*/ 0 w 302"/>
                <a:gd name="T71" fmla="*/ 70 h 306"/>
                <a:gd name="T72" fmla="*/ 2 w 302"/>
                <a:gd name="T73" fmla="*/ 81 h 306"/>
                <a:gd name="T74" fmla="*/ 5 w 302"/>
                <a:gd name="T75" fmla="*/ 94 h 306"/>
                <a:gd name="T76" fmla="*/ 8 w 302"/>
                <a:gd name="T77" fmla="*/ 101 h 306"/>
                <a:gd name="T78" fmla="*/ 11 w 302"/>
                <a:gd name="T79" fmla="*/ 106 h 306"/>
                <a:gd name="T80" fmla="*/ 14 w 302"/>
                <a:gd name="T81" fmla="*/ 111 h 306"/>
                <a:gd name="T82" fmla="*/ 18 w 302"/>
                <a:gd name="T83" fmla="*/ 115 h 306"/>
                <a:gd name="T84" fmla="*/ 21 w 302"/>
                <a:gd name="T85" fmla="*/ 133 h 306"/>
                <a:gd name="T86" fmla="*/ 23 w 302"/>
                <a:gd name="T87" fmla="*/ 149 h 306"/>
                <a:gd name="T88" fmla="*/ 28 w 302"/>
                <a:gd name="T89" fmla="*/ 164 h 306"/>
                <a:gd name="T90" fmla="*/ 34 w 302"/>
                <a:gd name="T91" fmla="*/ 176 h 306"/>
                <a:gd name="T92" fmla="*/ 45 w 302"/>
                <a:gd name="T93" fmla="*/ 196 h 306"/>
                <a:gd name="T94" fmla="*/ 55 w 302"/>
                <a:gd name="T95" fmla="*/ 209 h 306"/>
                <a:gd name="T96" fmla="*/ 55 w 302"/>
                <a:gd name="T97" fmla="*/ 262 h 306"/>
                <a:gd name="T98" fmla="*/ 152 w 302"/>
                <a:gd name="T99" fmla="*/ 306 h 306"/>
                <a:gd name="T100" fmla="*/ 248 w 302"/>
                <a:gd name="T101" fmla="*/ 262 h 306"/>
                <a:gd name="T102" fmla="*/ 248 w 302"/>
                <a:gd name="T103" fmla="*/ 209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2" h="306">
                  <a:moveTo>
                    <a:pt x="248" y="209"/>
                  </a:moveTo>
                  <a:lnTo>
                    <a:pt x="257" y="196"/>
                  </a:lnTo>
                  <a:lnTo>
                    <a:pt x="269" y="176"/>
                  </a:lnTo>
                  <a:lnTo>
                    <a:pt x="274" y="164"/>
                  </a:lnTo>
                  <a:lnTo>
                    <a:pt x="279" y="149"/>
                  </a:lnTo>
                  <a:lnTo>
                    <a:pt x="283" y="133"/>
                  </a:lnTo>
                  <a:lnTo>
                    <a:pt x="284" y="115"/>
                  </a:lnTo>
                  <a:lnTo>
                    <a:pt x="288" y="111"/>
                  </a:lnTo>
                  <a:lnTo>
                    <a:pt x="292" y="106"/>
                  </a:lnTo>
                  <a:lnTo>
                    <a:pt x="296" y="101"/>
                  </a:lnTo>
                  <a:lnTo>
                    <a:pt x="297" y="94"/>
                  </a:lnTo>
                  <a:lnTo>
                    <a:pt x="301" y="81"/>
                  </a:lnTo>
                  <a:lnTo>
                    <a:pt x="302" y="70"/>
                  </a:lnTo>
                  <a:lnTo>
                    <a:pt x="302" y="63"/>
                  </a:lnTo>
                  <a:lnTo>
                    <a:pt x="301" y="57"/>
                  </a:lnTo>
                  <a:lnTo>
                    <a:pt x="298" y="52"/>
                  </a:lnTo>
                  <a:lnTo>
                    <a:pt x="296" y="47"/>
                  </a:lnTo>
                  <a:lnTo>
                    <a:pt x="290" y="40"/>
                  </a:lnTo>
                  <a:lnTo>
                    <a:pt x="284" y="36"/>
                  </a:lnTo>
                  <a:lnTo>
                    <a:pt x="284" y="13"/>
                  </a:lnTo>
                  <a:lnTo>
                    <a:pt x="284" y="8"/>
                  </a:lnTo>
                  <a:lnTo>
                    <a:pt x="281" y="4"/>
                  </a:lnTo>
                  <a:lnTo>
                    <a:pt x="278" y="2"/>
                  </a:lnTo>
                  <a:lnTo>
                    <a:pt x="273" y="0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2" y="4"/>
                  </a:lnTo>
                  <a:lnTo>
                    <a:pt x="20" y="8"/>
                  </a:lnTo>
                  <a:lnTo>
                    <a:pt x="18" y="13"/>
                  </a:lnTo>
                  <a:lnTo>
                    <a:pt x="18" y="36"/>
                  </a:lnTo>
                  <a:lnTo>
                    <a:pt x="12" y="40"/>
                  </a:lnTo>
                  <a:lnTo>
                    <a:pt x="7" y="47"/>
                  </a:lnTo>
                  <a:lnTo>
                    <a:pt x="4" y="52"/>
                  </a:lnTo>
                  <a:lnTo>
                    <a:pt x="2" y="57"/>
                  </a:lnTo>
                  <a:lnTo>
                    <a:pt x="2" y="63"/>
                  </a:lnTo>
                  <a:lnTo>
                    <a:pt x="0" y="70"/>
                  </a:lnTo>
                  <a:lnTo>
                    <a:pt x="2" y="81"/>
                  </a:lnTo>
                  <a:lnTo>
                    <a:pt x="5" y="94"/>
                  </a:lnTo>
                  <a:lnTo>
                    <a:pt x="8" y="101"/>
                  </a:lnTo>
                  <a:lnTo>
                    <a:pt x="11" y="106"/>
                  </a:lnTo>
                  <a:lnTo>
                    <a:pt x="14" y="111"/>
                  </a:lnTo>
                  <a:lnTo>
                    <a:pt x="18" y="115"/>
                  </a:lnTo>
                  <a:lnTo>
                    <a:pt x="21" y="133"/>
                  </a:lnTo>
                  <a:lnTo>
                    <a:pt x="23" y="149"/>
                  </a:lnTo>
                  <a:lnTo>
                    <a:pt x="28" y="164"/>
                  </a:lnTo>
                  <a:lnTo>
                    <a:pt x="34" y="176"/>
                  </a:lnTo>
                  <a:lnTo>
                    <a:pt x="45" y="196"/>
                  </a:lnTo>
                  <a:lnTo>
                    <a:pt x="55" y="209"/>
                  </a:lnTo>
                  <a:lnTo>
                    <a:pt x="55" y="262"/>
                  </a:lnTo>
                  <a:lnTo>
                    <a:pt x="152" y="306"/>
                  </a:lnTo>
                  <a:lnTo>
                    <a:pt x="248" y="262"/>
                  </a:lnTo>
                  <a:lnTo>
                    <a:pt x="248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737">
              <a:extLst>
                <a:ext uri="{FF2B5EF4-FFF2-40B4-BE49-F238E27FC236}">
                  <a16:creationId xmlns:a16="http://schemas.microsoft.com/office/drawing/2014/main" id="{9914F72E-432E-4415-9381-42575CE4F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7261225"/>
              <a:ext cx="112712" cy="92075"/>
            </a:xfrm>
            <a:custGeom>
              <a:avLst/>
              <a:gdLst>
                <a:gd name="T0" fmla="*/ 31 w 284"/>
                <a:gd name="T1" fmla="*/ 106 h 230"/>
                <a:gd name="T2" fmla="*/ 26 w 284"/>
                <a:gd name="T3" fmla="*/ 119 h 230"/>
                <a:gd name="T4" fmla="*/ 19 w 284"/>
                <a:gd name="T5" fmla="*/ 136 h 230"/>
                <a:gd name="T6" fmla="*/ 14 w 284"/>
                <a:gd name="T7" fmla="*/ 154 h 230"/>
                <a:gd name="T8" fmla="*/ 10 w 284"/>
                <a:gd name="T9" fmla="*/ 172 h 230"/>
                <a:gd name="T10" fmla="*/ 2 w 284"/>
                <a:gd name="T11" fmla="*/ 201 h 230"/>
                <a:gd name="T12" fmla="*/ 0 w 284"/>
                <a:gd name="T13" fmla="*/ 215 h 230"/>
                <a:gd name="T14" fmla="*/ 0 w 284"/>
                <a:gd name="T15" fmla="*/ 221 h 230"/>
                <a:gd name="T16" fmla="*/ 2 w 284"/>
                <a:gd name="T17" fmla="*/ 226 h 230"/>
                <a:gd name="T18" fmla="*/ 6 w 284"/>
                <a:gd name="T19" fmla="*/ 228 h 230"/>
                <a:gd name="T20" fmla="*/ 11 w 284"/>
                <a:gd name="T21" fmla="*/ 230 h 230"/>
                <a:gd name="T22" fmla="*/ 284 w 284"/>
                <a:gd name="T23" fmla="*/ 230 h 230"/>
                <a:gd name="T24" fmla="*/ 207 w 284"/>
                <a:gd name="T25" fmla="*/ 0 h 230"/>
                <a:gd name="T26" fmla="*/ 173 w 284"/>
                <a:gd name="T27" fmla="*/ 13 h 230"/>
                <a:gd name="T28" fmla="*/ 141 w 284"/>
                <a:gd name="T29" fmla="*/ 25 h 230"/>
                <a:gd name="T30" fmla="*/ 113 w 284"/>
                <a:gd name="T31" fmla="*/ 37 h 230"/>
                <a:gd name="T32" fmla="*/ 89 w 284"/>
                <a:gd name="T33" fmla="*/ 48 h 230"/>
                <a:gd name="T34" fmla="*/ 77 w 284"/>
                <a:gd name="T35" fmla="*/ 55 h 230"/>
                <a:gd name="T36" fmla="*/ 67 w 284"/>
                <a:gd name="T37" fmla="*/ 61 h 230"/>
                <a:gd name="T38" fmla="*/ 58 w 284"/>
                <a:gd name="T39" fmla="*/ 68 h 230"/>
                <a:gd name="T40" fmla="*/ 50 w 284"/>
                <a:gd name="T41" fmla="*/ 75 h 230"/>
                <a:gd name="T42" fmla="*/ 44 w 284"/>
                <a:gd name="T43" fmla="*/ 82 h 230"/>
                <a:gd name="T44" fmla="*/ 38 w 284"/>
                <a:gd name="T45" fmla="*/ 90 h 230"/>
                <a:gd name="T46" fmla="*/ 33 w 284"/>
                <a:gd name="T47" fmla="*/ 97 h 230"/>
                <a:gd name="T48" fmla="*/ 31 w 284"/>
                <a:gd name="T49" fmla="*/ 10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4" h="230">
                  <a:moveTo>
                    <a:pt x="31" y="106"/>
                  </a:moveTo>
                  <a:lnTo>
                    <a:pt x="26" y="119"/>
                  </a:lnTo>
                  <a:lnTo>
                    <a:pt x="19" y="136"/>
                  </a:lnTo>
                  <a:lnTo>
                    <a:pt x="14" y="154"/>
                  </a:lnTo>
                  <a:lnTo>
                    <a:pt x="10" y="172"/>
                  </a:lnTo>
                  <a:lnTo>
                    <a:pt x="2" y="201"/>
                  </a:lnTo>
                  <a:lnTo>
                    <a:pt x="0" y="215"/>
                  </a:lnTo>
                  <a:lnTo>
                    <a:pt x="0" y="221"/>
                  </a:lnTo>
                  <a:lnTo>
                    <a:pt x="2" y="226"/>
                  </a:lnTo>
                  <a:lnTo>
                    <a:pt x="6" y="228"/>
                  </a:lnTo>
                  <a:lnTo>
                    <a:pt x="11" y="230"/>
                  </a:lnTo>
                  <a:lnTo>
                    <a:pt x="284" y="230"/>
                  </a:lnTo>
                  <a:lnTo>
                    <a:pt x="207" y="0"/>
                  </a:lnTo>
                  <a:lnTo>
                    <a:pt x="173" y="13"/>
                  </a:lnTo>
                  <a:lnTo>
                    <a:pt x="141" y="25"/>
                  </a:lnTo>
                  <a:lnTo>
                    <a:pt x="113" y="37"/>
                  </a:lnTo>
                  <a:lnTo>
                    <a:pt x="89" y="48"/>
                  </a:lnTo>
                  <a:lnTo>
                    <a:pt x="77" y="55"/>
                  </a:lnTo>
                  <a:lnTo>
                    <a:pt x="67" y="61"/>
                  </a:lnTo>
                  <a:lnTo>
                    <a:pt x="58" y="68"/>
                  </a:lnTo>
                  <a:lnTo>
                    <a:pt x="50" y="75"/>
                  </a:lnTo>
                  <a:lnTo>
                    <a:pt x="44" y="82"/>
                  </a:lnTo>
                  <a:lnTo>
                    <a:pt x="38" y="90"/>
                  </a:lnTo>
                  <a:lnTo>
                    <a:pt x="33" y="97"/>
                  </a:lnTo>
                  <a:lnTo>
                    <a:pt x="3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3738">
              <a:extLst>
                <a:ext uri="{FF2B5EF4-FFF2-40B4-BE49-F238E27FC236}">
                  <a16:creationId xmlns:a16="http://schemas.microsoft.com/office/drawing/2014/main" id="{4A8B5954-E13A-43DC-A82A-2EE25BD11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1838" y="7067550"/>
              <a:ext cx="166687" cy="71438"/>
            </a:xfrm>
            <a:custGeom>
              <a:avLst/>
              <a:gdLst>
                <a:gd name="T0" fmla="*/ 12 w 418"/>
                <a:gd name="T1" fmla="*/ 179 h 179"/>
                <a:gd name="T2" fmla="*/ 69 w 418"/>
                <a:gd name="T3" fmla="*/ 179 h 179"/>
                <a:gd name="T4" fmla="*/ 69 w 418"/>
                <a:gd name="T5" fmla="*/ 179 h 179"/>
                <a:gd name="T6" fmla="*/ 69 w 418"/>
                <a:gd name="T7" fmla="*/ 179 h 179"/>
                <a:gd name="T8" fmla="*/ 69 w 418"/>
                <a:gd name="T9" fmla="*/ 179 h 179"/>
                <a:gd name="T10" fmla="*/ 69 w 418"/>
                <a:gd name="T11" fmla="*/ 179 h 179"/>
                <a:gd name="T12" fmla="*/ 406 w 418"/>
                <a:gd name="T13" fmla="*/ 179 h 179"/>
                <a:gd name="T14" fmla="*/ 411 w 418"/>
                <a:gd name="T15" fmla="*/ 178 h 179"/>
                <a:gd name="T16" fmla="*/ 415 w 418"/>
                <a:gd name="T17" fmla="*/ 175 h 179"/>
                <a:gd name="T18" fmla="*/ 418 w 418"/>
                <a:gd name="T19" fmla="*/ 171 h 179"/>
                <a:gd name="T20" fmla="*/ 418 w 418"/>
                <a:gd name="T21" fmla="*/ 167 h 179"/>
                <a:gd name="T22" fmla="*/ 418 w 418"/>
                <a:gd name="T23" fmla="*/ 162 h 179"/>
                <a:gd name="T24" fmla="*/ 415 w 418"/>
                <a:gd name="T25" fmla="*/ 158 h 179"/>
                <a:gd name="T26" fmla="*/ 411 w 418"/>
                <a:gd name="T27" fmla="*/ 156 h 179"/>
                <a:gd name="T28" fmla="*/ 406 w 418"/>
                <a:gd name="T29" fmla="*/ 155 h 179"/>
                <a:gd name="T30" fmla="*/ 357 w 418"/>
                <a:gd name="T31" fmla="*/ 155 h 179"/>
                <a:gd name="T32" fmla="*/ 296 w 418"/>
                <a:gd name="T33" fmla="*/ 8 h 179"/>
                <a:gd name="T34" fmla="*/ 293 w 418"/>
                <a:gd name="T35" fmla="*/ 3 h 179"/>
                <a:gd name="T36" fmla="*/ 289 w 418"/>
                <a:gd name="T37" fmla="*/ 0 h 179"/>
                <a:gd name="T38" fmla="*/ 284 w 418"/>
                <a:gd name="T39" fmla="*/ 0 h 179"/>
                <a:gd name="T40" fmla="*/ 279 w 418"/>
                <a:gd name="T41" fmla="*/ 2 h 179"/>
                <a:gd name="T42" fmla="*/ 242 w 418"/>
                <a:gd name="T43" fmla="*/ 24 h 179"/>
                <a:gd name="T44" fmla="*/ 235 w 418"/>
                <a:gd name="T45" fmla="*/ 27 h 179"/>
                <a:gd name="T46" fmla="*/ 226 w 418"/>
                <a:gd name="T47" fmla="*/ 30 h 179"/>
                <a:gd name="T48" fmla="*/ 219 w 418"/>
                <a:gd name="T49" fmla="*/ 31 h 179"/>
                <a:gd name="T50" fmla="*/ 210 w 418"/>
                <a:gd name="T51" fmla="*/ 33 h 179"/>
                <a:gd name="T52" fmla="*/ 201 w 418"/>
                <a:gd name="T53" fmla="*/ 31 h 179"/>
                <a:gd name="T54" fmla="*/ 192 w 418"/>
                <a:gd name="T55" fmla="*/ 30 h 179"/>
                <a:gd name="T56" fmla="*/ 184 w 418"/>
                <a:gd name="T57" fmla="*/ 27 h 179"/>
                <a:gd name="T58" fmla="*/ 176 w 418"/>
                <a:gd name="T59" fmla="*/ 24 h 179"/>
                <a:gd name="T60" fmla="*/ 139 w 418"/>
                <a:gd name="T61" fmla="*/ 2 h 179"/>
                <a:gd name="T62" fmla="*/ 135 w 418"/>
                <a:gd name="T63" fmla="*/ 0 h 179"/>
                <a:gd name="T64" fmla="*/ 130 w 418"/>
                <a:gd name="T65" fmla="*/ 0 h 179"/>
                <a:gd name="T66" fmla="*/ 125 w 418"/>
                <a:gd name="T67" fmla="*/ 3 h 179"/>
                <a:gd name="T68" fmla="*/ 122 w 418"/>
                <a:gd name="T69" fmla="*/ 8 h 179"/>
                <a:gd name="T70" fmla="*/ 61 w 418"/>
                <a:gd name="T71" fmla="*/ 155 h 179"/>
                <a:gd name="T72" fmla="*/ 12 w 418"/>
                <a:gd name="T73" fmla="*/ 155 h 179"/>
                <a:gd name="T74" fmla="*/ 8 w 418"/>
                <a:gd name="T75" fmla="*/ 156 h 179"/>
                <a:gd name="T76" fmla="*/ 4 w 418"/>
                <a:gd name="T77" fmla="*/ 158 h 179"/>
                <a:gd name="T78" fmla="*/ 2 w 418"/>
                <a:gd name="T79" fmla="*/ 162 h 179"/>
                <a:gd name="T80" fmla="*/ 0 w 418"/>
                <a:gd name="T81" fmla="*/ 167 h 179"/>
                <a:gd name="T82" fmla="*/ 2 w 418"/>
                <a:gd name="T83" fmla="*/ 171 h 179"/>
                <a:gd name="T84" fmla="*/ 4 w 418"/>
                <a:gd name="T85" fmla="*/ 175 h 179"/>
                <a:gd name="T86" fmla="*/ 8 w 418"/>
                <a:gd name="T87" fmla="*/ 178 h 179"/>
                <a:gd name="T88" fmla="*/ 12 w 418"/>
                <a:gd name="T8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18" h="179">
                  <a:moveTo>
                    <a:pt x="12" y="179"/>
                  </a:moveTo>
                  <a:lnTo>
                    <a:pt x="69" y="179"/>
                  </a:lnTo>
                  <a:lnTo>
                    <a:pt x="69" y="179"/>
                  </a:lnTo>
                  <a:lnTo>
                    <a:pt x="69" y="179"/>
                  </a:lnTo>
                  <a:lnTo>
                    <a:pt x="69" y="179"/>
                  </a:lnTo>
                  <a:lnTo>
                    <a:pt x="69" y="179"/>
                  </a:lnTo>
                  <a:lnTo>
                    <a:pt x="406" y="179"/>
                  </a:lnTo>
                  <a:lnTo>
                    <a:pt x="411" y="178"/>
                  </a:lnTo>
                  <a:lnTo>
                    <a:pt x="415" y="175"/>
                  </a:lnTo>
                  <a:lnTo>
                    <a:pt x="418" y="171"/>
                  </a:lnTo>
                  <a:lnTo>
                    <a:pt x="418" y="167"/>
                  </a:lnTo>
                  <a:lnTo>
                    <a:pt x="418" y="162"/>
                  </a:lnTo>
                  <a:lnTo>
                    <a:pt x="415" y="158"/>
                  </a:lnTo>
                  <a:lnTo>
                    <a:pt x="411" y="156"/>
                  </a:lnTo>
                  <a:lnTo>
                    <a:pt x="406" y="155"/>
                  </a:lnTo>
                  <a:lnTo>
                    <a:pt x="357" y="155"/>
                  </a:lnTo>
                  <a:lnTo>
                    <a:pt x="296" y="8"/>
                  </a:lnTo>
                  <a:lnTo>
                    <a:pt x="293" y="3"/>
                  </a:lnTo>
                  <a:lnTo>
                    <a:pt x="289" y="0"/>
                  </a:lnTo>
                  <a:lnTo>
                    <a:pt x="284" y="0"/>
                  </a:lnTo>
                  <a:lnTo>
                    <a:pt x="279" y="2"/>
                  </a:lnTo>
                  <a:lnTo>
                    <a:pt x="242" y="24"/>
                  </a:lnTo>
                  <a:lnTo>
                    <a:pt x="235" y="27"/>
                  </a:lnTo>
                  <a:lnTo>
                    <a:pt x="226" y="30"/>
                  </a:lnTo>
                  <a:lnTo>
                    <a:pt x="219" y="31"/>
                  </a:lnTo>
                  <a:lnTo>
                    <a:pt x="210" y="33"/>
                  </a:lnTo>
                  <a:lnTo>
                    <a:pt x="201" y="31"/>
                  </a:lnTo>
                  <a:lnTo>
                    <a:pt x="192" y="30"/>
                  </a:lnTo>
                  <a:lnTo>
                    <a:pt x="184" y="27"/>
                  </a:lnTo>
                  <a:lnTo>
                    <a:pt x="176" y="24"/>
                  </a:lnTo>
                  <a:lnTo>
                    <a:pt x="139" y="2"/>
                  </a:lnTo>
                  <a:lnTo>
                    <a:pt x="135" y="0"/>
                  </a:lnTo>
                  <a:lnTo>
                    <a:pt x="130" y="0"/>
                  </a:lnTo>
                  <a:lnTo>
                    <a:pt x="125" y="3"/>
                  </a:lnTo>
                  <a:lnTo>
                    <a:pt x="122" y="8"/>
                  </a:lnTo>
                  <a:lnTo>
                    <a:pt x="61" y="155"/>
                  </a:lnTo>
                  <a:lnTo>
                    <a:pt x="12" y="155"/>
                  </a:lnTo>
                  <a:lnTo>
                    <a:pt x="8" y="156"/>
                  </a:lnTo>
                  <a:lnTo>
                    <a:pt x="4" y="158"/>
                  </a:lnTo>
                  <a:lnTo>
                    <a:pt x="2" y="162"/>
                  </a:lnTo>
                  <a:lnTo>
                    <a:pt x="0" y="167"/>
                  </a:lnTo>
                  <a:lnTo>
                    <a:pt x="2" y="171"/>
                  </a:lnTo>
                  <a:lnTo>
                    <a:pt x="4" y="175"/>
                  </a:lnTo>
                  <a:lnTo>
                    <a:pt x="8" y="178"/>
                  </a:lnTo>
                  <a:lnTo>
                    <a:pt x="12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3739">
              <a:extLst>
                <a:ext uri="{FF2B5EF4-FFF2-40B4-BE49-F238E27FC236}">
                  <a16:creationId xmlns:a16="http://schemas.microsoft.com/office/drawing/2014/main" id="{9671B333-C075-48D3-8FFF-587DD36935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913" y="7253288"/>
              <a:ext cx="44450" cy="44450"/>
            </a:xfrm>
            <a:custGeom>
              <a:avLst/>
              <a:gdLst>
                <a:gd name="T0" fmla="*/ 0 w 113"/>
                <a:gd name="T1" fmla="*/ 44 h 111"/>
                <a:gd name="T2" fmla="*/ 77 w 113"/>
                <a:gd name="T3" fmla="*/ 111 h 111"/>
                <a:gd name="T4" fmla="*/ 113 w 113"/>
                <a:gd name="T5" fmla="*/ 9 h 111"/>
                <a:gd name="T6" fmla="*/ 97 w 113"/>
                <a:gd name="T7" fmla="*/ 0 h 111"/>
                <a:gd name="T8" fmla="*/ 0 w 113"/>
                <a:gd name="T9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1">
                  <a:moveTo>
                    <a:pt x="0" y="44"/>
                  </a:moveTo>
                  <a:lnTo>
                    <a:pt x="77" y="111"/>
                  </a:lnTo>
                  <a:lnTo>
                    <a:pt x="113" y="9"/>
                  </a:lnTo>
                  <a:lnTo>
                    <a:pt x="97" y="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98771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i="1" dirty="0"/>
              <a:t>Well Being</a:t>
            </a:r>
            <a:endParaRPr lang="ko-KR" altLang="en-US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defTabSz="1219170">
              <a:defRPr/>
            </a:pP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Bersikap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positif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untuk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mencapai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kesejahteraan</a:t>
            </a:r>
            <a:r>
              <a:rPr lang="en-US" altLang="ko-KR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 </a:t>
            </a:r>
            <a:r>
              <a:rPr lang="en-US" altLang="ko-KR" sz="2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Arial"/>
                <a:ea typeface="Arial Unicode MS"/>
                <a:cs typeface="Arial" pitchFamily="34" charset="0"/>
              </a:rPr>
              <a:t>hidup</a:t>
            </a:r>
            <a:endParaRPr lang="ko-KR" altLang="en-US" sz="2000" dirty="0">
              <a:solidFill>
                <a:prstClr val="black">
                  <a:lumMod val="75000"/>
                  <a:lumOff val="25000"/>
                </a:prstClr>
              </a:solidFill>
              <a:latin typeface="Arial"/>
              <a:ea typeface="Arial Unicode MS"/>
              <a:cs typeface="Arial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9708643-D690-4E99-8DA1-3FE31395E21A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ord 14">
            <a:extLst>
              <a:ext uri="{FF2B5EF4-FFF2-40B4-BE49-F238E27FC236}">
                <a16:creationId xmlns:a16="http://schemas.microsoft.com/office/drawing/2014/main" id="{B04E57BA-7B77-4027-9667-DB4946F43CEF}"/>
              </a:ext>
            </a:extLst>
          </p:cNvPr>
          <p:cNvSpPr/>
          <p:nvPr/>
        </p:nvSpPr>
        <p:spPr>
          <a:xfrm>
            <a:off x="2739330" y="3037099"/>
            <a:ext cx="878820" cy="937525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762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96181093-D069-46E3-8EFA-D4EF1E61AB7F}"/>
              </a:ext>
            </a:extLst>
          </p:cNvPr>
          <p:cNvSpPr txBox="1"/>
          <p:nvPr/>
        </p:nvSpPr>
        <p:spPr>
          <a:xfrm>
            <a:off x="690563" y="314325"/>
            <a:ext cx="10808351" cy="67710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i="1" dirty="0">
                <a:latin typeface="+mj-lt"/>
              </a:rPr>
              <a:t>Well Being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63E2F68-FAAD-4B9C-AA3E-5D2EEC51B29B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7504699" y="5421578"/>
            <a:ext cx="4790274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60862BA-9008-433E-B10B-B6FD8FAA5D54}"/>
              </a:ext>
            </a:extLst>
          </p:cNvPr>
          <p:cNvCxnSpPr>
            <a:cxnSpLocks/>
          </p:cNvCxnSpPr>
          <p:nvPr/>
        </p:nvCxnSpPr>
        <p:spPr>
          <a:xfrm>
            <a:off x="0" y="3680253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5412B7D6-9400-4B66-8814-DCF81BEB0C5A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BBA9B-1329-47B1-9E6B-E01B6F3823E7}"/>
              </a:ext>
            </a:extLst>
          </p:cNvPr>
          <p:cNvSpPr/>
          <p:nvPr/>
        </p:nvSpPr>
        <p:spPr>
          <a:xfrm>
            <a:off x="10058400" y="97712"/>
            <a:ext cx="2133600" cy="177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3439C61-B24B-4F94-AC83-75EFFAF0968C}"/>
              </a:ext>
            </a:extLst>
          </p:cNvPr>
          <p:cNvGrpSpPr/>
          <p:nvPr/>
        </p:nvGrpSpPr>
        <p:grpSpPr>
          <a:xfrm>
            <a:off x="2805427" y="4522611"/>
            <a:ext cx="4699272" cy="1797939"/>
            <a:chOff x="6133827" y="2982038"/>
            <a:chExt cx="4699272" cy="179793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6992184-68A9-4985-8AB1-B1A6FD66C121}"/>
                </a:ext>
              </a:extLst>
            </p:cNvPr>
            <p:cNvSpPr/>
            <p:nvPr/>
          </p:nvSpPr>
          <p:spPr>
            <a:xfrm>
              <a:off x="6908799" y="3138056"/>
              <a:ext cx="3924300" cy="1485900"/>
            </a:xfrm>
            <a:prstGeom prst="rect">
              <a:avLst/>
            </a:prstGeom>
            <a:solidFill>
              <a:srgbClr val="339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Hexagon 9">
              <a:extLst>
                <a:ext uri="{FF2B5EF4-FFF2-40B4-BE49-F238E27FC236}">
                  <a16:creationId xmlns:a16="http://schemas.microsoft.com/office/drawing/2014/main" id="{44AEB6FC-837F-4506-87D5-329D7032D6B2}"/>
                </a:ext>
              </a:extLst>
            </p:cNvPr>
            <p:cNvSpPr/>
            <p:nvPr/>
          </p:nvSpPr>
          <p:spPr>
            <a:xfrm rot="5400000">
              <a:off x="6009831" y="3106034"/>
              <a:ext cx="1797939" cy="1549947"/>
            </a:xfrm>
            <a:prstGeom prst="hexagon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9E2545-C800-42F2-8883-1551D5867FD4}"/>
                </a:ext>
              </a:extLst>
            </p:cNvPr>
            <p:cNvSpPr txBox="1"/>
            <p:nvPr/>
          </p:nvSpPr>
          <p:spPr>
            <a:xfrm>
              <a:off x="6218237" y="3757896"/>
              <a:ext cx="138112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SOCIAL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D558ABB-20CF-4D34-A76B-DE8D7E617DFE}"/>
              </a:ext>
            </a:extLst>
          </p:cNvPr>
          <p:cNvGrpSpPr/>
          <p:nvPr/>
        </p:nvGrpSpPr>
        <p:grpSpPr>
          <a:xfrm>
            <a:off x="759475" y="2781284"/>
            <a:ext cx="4699274" cy="1797939"/>
            <a:chOff x="1631076" y="1530000"/>
            <a:chExt cx="4699274" cy="1797939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5960659-3872-4C3D-925F-8A285B96802C}"/>
                </a:ext>
              </a:extLst>
            </p:cNvPr>
            <p:cNvSpPr/>
            <p:nvPr/>
          </p:nvSpPr>
          <p:spPr>
            <a:xfrm>
              <a:off x="1631076" y="1686019"/>
              <a:ext cx="3924300" cy="1485900"/>
            </a:xfrm>
            <a:prstGeom prst="rect">
              <a:avLst/>
            </a:prstGeom>
            <a:solidFill>
              <a:schemeClr val="accent1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Hexagon 7">
              <a:extLst>
                <a:ext uri="{FF2B5EF4-FFF2-40B4-BE49-F238E27FC236}">
                  <a16:creationId xmlns:a16="http://schemas.microsoft.com/office/drawing/2014/main" id="{14A31980-B7C1-4F5C-98A5-A737A70C0F1E}"/>
                </a:ext>
              </a:extLst>
            </p:cNvPr>
            <p:cNvSpPr/>
            <p:nvPr/>
          </p:nvSpPr>
          <p:spPr>
            <a:xfrm rot="5400000">
              <a:off x="4656407" y="1653996"/>
              <a:ext cx="1797939" cy="1549947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FFCF660-37B8-45A0-9C79-E1A032B692ED}"/>
                </a:ext>
              </a:extLst>
            </p:cNvPr>
            <p:cNvSpPr txBox="1"/>
            <p:nvPr/>
          </p:nvSpPr>
          <p:spPr>
            <a:xfrm>
              <a:off x="4864814" y="2305858"/>
              <a:ext cx="138112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PHYSICAL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0254475-4444-40C2-B388-DFE3D149C54D}"/>
              </a:ext>
            </a:extLst>
          </p:cNvPr>
          <p:cNvGrpSpPr/>
          <p:nvPr/>
        </p:nvGrpSpPr>
        <p:grpSpPr>
          <a:xfrm>
            <a:off x="6755120" y="2781284"/>
            <a:ext cx="4677405" cy="1797939"/>
            <a:chOff x="7070890" y="1220291"/>
            <a:chExt cx="4677405" cy="179793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C26F98C-E45D-45D9-9EDE-770CA5A7CC79}"/>
                </a:ext>
              </a:extLst>
            </p:cNvPr>
            <p:cNvSpPr/>
            <p:nvPr/>
          </p:nvSpPr>
          <p:spPr>
            <a:xfrm>
              <a:off x="7823995" y="1376310"/>
              <a:ext cx="3924300" cy="14859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5E915237-C0F2-4972-8B99-04DF521424D8}"/>
                </a:ext>
              </a:extLst>
            </p:cNvPr>
            <p:cNvSpPr/>
            <p:nvPr/>
          </p:nvSpPr>
          <p:spPr>
            <a:xfrm rot="5400000">
              <a:off x="6946894" y="1344287"/>
              <a:ext cx="1797939" cy="1549947"/>
            </a:xfrm>
            <a:prstGeom prst="hexagon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836FC8-60DF-4BD2-B7DB-501ECB9AA790}"/>
                </a:ext>
              </a:extLst>
            </p:cNvPr>
            <p:cNvSpPr txBox="1"/>
            <p:nvPr/>
          </p:nvSpPr>
          <p:spPr>
            <a:xfrm>
              <a:off x="7155300" y="1996149"/>
              <a:ext cx="1381125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MENTAL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A577094A-3F01-4AA7-A62C-5314274A6423}"/>
              </a:ext>
            </a:extLst>
          </p:cNvPr>
          <p:cNvSpPr txBox="1"/>
          <p:nvPr/>
        </p:nvSpPr>
        <p:spPr>
          <a:xfrm>
            <a:off x="917755" y="3434032"/>
            <a:ext cx="2832767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e.g. Amount of exercise, sleep patterns, drink, etc.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480DF5D-9A47-4A1D-943D-3BF984E75A48}"/>
              </a:ext>
            </a:extLst>
          </p:cNvPr>
          <p:cNvSpPr txBox="1"/>
          <p:nvPr/>
        </p:nvSpPr>
        <p:spPr>
          <a:xfrm>
            <a:off x="8441478" y="3310922"/>
            <a:ext cx="2832767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e.g. Our ability to handle the stresses of life, maintain a positive attitude &amp; sense of purpose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DCF470A-B12D-4BF1-93E3-CC17AA0F3992}"/>
              </a:ext>
            </a:extLst>
          </p:cNvPr>
          <p:cNvSpPr txBox="1"/>
          <p:nvPr/>
        </p:nvSpPr>
        <p:spPr>
          <a:xfrm>
            <a:off x="4500711" y="5175357"/>
            <a:ext cx="2832767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e.g. A positive and supportive social network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19B0DBA-C95B-4473-832D-D2F875FEE512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11432525" y="3680253"/>
            <a:ext cx="7594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EB3635F8-95F5-4F44-B9C4-1CDDE37A987A}"/>
              </a:ext>
            </a:extLst>
          </p:cNvPr>
          <p:cNvSpPr txBox="1"/>
          <p:nvPr/>
        </p:nvSpPr>
        <p:spPr>
          <a:xfrm>
            <a:off x="1141738" y="1369582"/>
            <a:ext cx="99060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Kesejahteraan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hidup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(well being)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adalah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sebuah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kondisi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dimana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individu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memiliki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sikap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yang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positif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terhadap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diri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sendiri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orang lain,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membuat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keputusan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sendiri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mengatur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tingkah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lakunya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sendiri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menciptakan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mengatur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lingkungan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kompatibel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dengan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kebutuhannya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memiliki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tujuan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hidup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dan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membuat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hidup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mereka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lebih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bermakna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serta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berusaha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mengeksplorasi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mengembangkan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dirinya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444FA2A-E376-4E3A-BAD0-79ADFEFE30EE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44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zigZ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141D334-8434-4AF3-8014-473FA6D366EC}"/>
              </a:ext>
            </a:extLst>
          </p:cNvPr>
          <p:cNvSpPr/>
          <p:nvPr/>
        </p:nvSpPr>
        <p:spPr>
          <a:xfrm rot="16200000" flipH="1">
            <a:off x="5338916" y="-1"/>
            <a:ext cx="6853083" cy="6853083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F109F2C-FA85-4317-916E-0B4E5F44B020}"/>
              </a:ext>
            </a:extLst>
          </p:cNvPr>
          <p:cNvCxnSpPr>
            <a:cxnSpLocks/>
          </p:cNvCxnSpPr>
          <p:nvPr/>
        </p:nvCxnSpPr>
        <p:spPr>
          <a:xfrm>
            <a:off x="0" y="1987550"/>
            <a:ext cx="121919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4FAA3927-C37E-494D-8BDF-527955E5174E}"/>
              </a:ext>
            </a:extLst>
          </p:cNvPr>
          <p:cNvSpPr/>
          <p:nvPr/>
        </p:nvSpPr>
        <p:spPr>
          <a:xfrm rot="5400000" flipH="1">
            <a:off x="0" y="5372100"/>
            <a:ext cx="1485900" cy="14859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E1F35E-9892-4FEF-BD72-1351948704E9}"/>
              </a:ext>
            </a:extLst>
          </p:cNvPr>
          <p:cNvSpPr txBox="1"/>
          <p:nvPr/>
        </p:nvSpPr>
        <p:spPr>
          <a:xfrm>
            <a:off x="3054349" y="4855852"/>
            <a:ext cx="6083300" cy="153888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5400" b="1" dirty="0">
                <a:latin typeface="+mj-lt"/>
              </a:rPr>
              <a:t>THANK </a:t>
            </a:r>
            <a:r>
              <a:rPr lang="en-US" sz="5400" dirty="0">
                <a:latin typeface="+mj-lt"/>
              </a:rPr>
              <a:t>YOU</a:t>
            </a:r>
          </a:p>
          <a:p>
            <a:pPr algn="ctr"/>
            <a:r>
              <a:rPr lang="en-US" sz="2000" dirty="0">
                <a:latin typeface="+mj-lt"/>
              </a:rPr>
              <a:t>You can find me at </a:t>
            </a:r>
          </a:p>
          <a:p>
            <a:pPr algn="ctr"/>
            <a:r>
              <a:rPr lang="en-US" sz="2000" dirty="0">
                <a:latin typeface="+mj-lt"/>
              </a:rPr>
              <a:t>qomariyatus@ub.ac.id</a:t>
            </a:r>
            <a:endParaRPr lang="en-US" sz="5400" dirty="0">
              <a:latin typeface="+mj-lt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A215327-783E-4B3D-BB37-FF695F64210D}"/>
              </a:ext>
            </a:extLst>
          </p:cNvPr>
          <p:cNvGrpSpPr/>
          <p:nvPr/>
        </p:nvGrpSpPr>
        <p:grpSpPr>
          <a:xfrm>
            <a:off x="3309261" y="-799189"/>
            <a:ext cx="5573478" cy="5573478"/>
            <a:chOff x="5905500" y="571500"/>
            <a:chExt cx="4546600" cy="45466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9DEFB15-FA52-4367-BCB9-66BC78D94E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70" t="10000" r="17737" b="10444"/>
            <a:stretch/>
          </p:blipFill>
          <p:spPr>
            <a:xfrm>
              <a:off x="5905500" y="571500"/>
              <a:ext cx="4546600" cy="4546600"/>
            </a:xfrm>
            <a:custGeom>
              <a:avLst/>
              <a:gdLst>
                <a:gd name="connsiteX0" fmla="*/ 2273300 w 4546600"/>
                <a:gd name="connsiteY0" fmla="*/ 0 h 4546600"/>
                <a:gd name="connsiteX1" fmla="*/ 4546600 w 4546600"/>
                <a:gd name="connsiteY1" fmla="*/ 2273300 h 4546600"/>
                <a:gd name="connsiteX2" fmla="*/ 2273300 w 4546600"/>
                <a:gd name="connsiteY2" fmla="*/ 4546600 h 4546600"/>
                <a:gd name="connsiteX3" fmla="*/ 0 w 4546600"/>
                <a:gd name="connsiteY3" fmla="*/ 2273300 h 4546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46600" h="4546600">
                  <a:moveTo>
                    <a:pt x="2273300" y="0"/>
                  </a:moveTo>
                  <a:lnTo>
                    <a:pt x="4546600" y="2273300"/>
                  </a:lnTo>
                  <a:lnTo>
                    <a:pt x="2273300" y="4546600"/>
                  </a:lnTo>
                  <a:lnTo>
                    <a:pt x="0" y="2273300"/>
                  </a:lnTo>
                  <a:close/>
                </a:path>
              </a:pathLst>
            </a:custGeom>
          </p:spPr>
        </p:pic>
        <p:sp>
          <p:nvSpPr>
            <p:cNvPr id="11" name="Diamond 10">
              <a:extLst>
                <a:ext uri="{FF2B5EF4-FFF2-40B4-BE49-F238E27FC236}">
                  <a16:creationId xmlns:a16="http://schemas.microsoft.com/office/drawing/2014/main" id="{F98AFC32-7F02-43CB-8485-44B6B2E13FCA}"/>
                </a:ext>
              </a:extLst>
            </p:cNvPr>
            <p:cNvSpPr/>
            <p:nvPr/>
          </p:nvSpPr>
          <p:spPr>
            <a:xfrm>
              <a:off x="6013450" y="679450"/>
              <a:ext cx="4330700" cy="4330700"/>
            </a:xfrm>
            <a:prstGeom prst="diamond">
              <a:avLst/>
            </a:prstGeom>
            <a:solidFill>
              <a:schemeClr val="tx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D8C6A-A091-4DE9-AF53-02FA45AADF18}"/>
              </a:ext>
            </a:extLst>
          </p:cNvPr>
          <p:cNvSpPr txBox="1">
            <a:spLocks/>
          </p:cNvSpPr>
          <p:nvPr/>
        </p:nvSpPr>
        <p:spPr>
          <a:xfrm>
            <a:off x="0" y="6476298"/>
            <a:ext cx="12192000" cy="384043"/>
          </a:xfrm>
          <a:prstGeom prst="rect">
            <a:avLst/>
          </a:prstGeom>
        </p:spPr>
        <p:txBody>
          <a:bodyPr/>
          <a:lstStyle>
            <a:lvl1pPr marL="457189" indent="-457189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Prof. Dr. Ir.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Qomariyatus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Sholihah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Amd.Hyp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S.T., </a:t>
            </a:r>
            <a:r>
              <a:rPr lang="en-US" altLang="ko-KR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M.Kes.IPU.ASEAN.Eng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300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B01B2E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rn 03">
      <a:majorFont>
        <a:latin typeface="Segoe U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AD3E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1119</TotalTime>
  <Words>1293</Words>
  <Application>Microsoft Office PowerPoint</Application>
  <PresentationFormat>Widescreen</PresentationFormat>
  <Paragraphs>152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Lato</vt:lpstr>
      <vt:lpstr>Red Hat Text</vt:lpstr>
      <vt:lpstr>Segoe UI</vt:lpstr>
      <vt:lpstr>Sniglet</vt:lpstr>
      <vt:lpstr>Zilla Slab</vt:lpstr>
      <vt:lpstr>Office Theme</vt:lpstr>
      <vt:lpstr>Contents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Imam Luthfansa</dc:creator>
  <cp:keywords/>
  <dc:description/>
  <cp:lastModifiedBy>SISILIA</cp:lastModifiedBy>
  <cp:revision>104</cp:revision>
  <dcterms:created xsi:type="dcterms:W3CDTF">2018-05-07T03:42:01Z</dcterms:created>
  <dcterms:modified xsi:type="dcterms:W3CDTF">2020-09-02T23:42:54Z</dcterms:modified>
  <cp:category/>
</cp:coreProperties>
</file>